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44" r:id="rId2"/>
    <p:sldMasterId id="2147483764" r:id="rId3"/>
    <p:sldMasterId id="2147483658" r:id="rId4"/>
    <p:sldMasterId id="2147483756" r:id="rId5"/>
  </p:sldMasterIdLst>
  <p:notesMasterIdLst>
    <p:notesMasterId r:id="rId27"/>
  </p:notesMasterIdLst>
  <p:sldIdLst>
    <p:sldId id="257" r:id="rId6"/>
    <p:sldId id="285" r:id="rId7"/>
    <p:sldId id="279" r:id="rId8"/>
    <p:sldId id="280" r:id="rId9"/>
    <p:sldId id="297" r:id="rId10"/>
    <p:sldId id="299" r:id="rId11"/>
    <p:sldId id="301" r:id="rId12"/>
    <p:sldId id="306" r:id="rId13"/>
    <p:sldId id="288" r:id="rId14"/>
    <p:sldId id="295" r:id="rId15"/>
    <p:sldId id="286" r:id="rId16"/>
    <p:sldId id="287" r:id="rId17"/>
    <p:sldId id="289" r:id="rId18"/>
    <p:sldId id="302" r:id="rId19"/>
    <p:sldId id="290" r:id="rId20"/>
    <p:sldId id="291" r:id="rId21"/>
    <p:sldId id="292" r:id="rId22"/>
    <p:sldId id="300" r:id="rId23"/>
    <p:sldId id="304" r:id="rId24"/>
    <p:sldId id="293" r:id="rId25"/>
    <p:sldId id="305" r:id="rId2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BC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4660"/>
  </p:normalViewPr>
  <p:slideViewPr>
    <p:cSldViewPr>
      <p:cViewPr varScale="1">
        <p:scale>
          <a:sx n="101" d="100"/>
          <a:sy n="101" d="100"/>
        </p:scale>
        <p:origin x="234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D2BB8D4D-ABF8-B09D-8DFC-0277850F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04539C8F-0732-C4A4-7C09-21410883A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5BF3F5D6-B979-C05B-C410-3807CE80A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BC93F385-E45F-3C7C-C978-C6ADD1818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2" name="Text Box 5">
            <a:extLst>
              <a:ext uri="{FF2B5EF4-FFF2-40B4-BE49-F238E27FC236}">
                <a16:creationId xmlns:a16="http://schemas.microsoft.com/office/drawing/2014/main" id="{B80451D2-610D-BF6F-12BD-D0178F4A0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FBE8731A-4F2B-1A4B-20AC-C60E7ECBBBB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344" name="Rectangle 7">
            <a:extLst>
              <a:ext uri="{FF2B5EF4-FFF2-40B4-BE49-F238E27FC236}">
                <a16:creationId xmlns:a16="http://schemas.microsoft.com/office/drawing/2014/main" id="{2493AFF5-63FB-E623-FDFF-8ACFD5A1271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2450A3C-2EFA-4B0A-3AD1-7D42FBD374A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14346" name="Text Box 9">
            <a:extLst>
              <a:ext uri="{FF2B5EF4-FFF2-40B4-BE49-F238E27FC236}">
                <a16:creationId xmlns:a16="http://schemas.microsoft.com/office/drawing/2014/main" id="{A8624D88-F964-AEE1-3702-CDD896EA9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32C73C6-D118-5628-D46F-DF058B4CFA5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EE7F01A-67B6-4753-BBAD-1DD58FF3D9B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>
            <a:extLst>
              <a:ext uri="{FF2B5EF4-FFF2-40B4-BE49-F238E27FC236}">
                <a16:creationId xmlns:a16="http://schemas.microsoft.com/office/drawing/2014/main" id="{9D496382-8343-8BDA-FC46-2E058E5D94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41CB9A-66A7-4F34-98C7-B53F4476D5C9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FE99A5FF-7323-4508-5314-F922CDDC0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05CA11C1-593B-1E8E-5507-D5EB88E2D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>
            <a:extLst>
              <a:ext uri="{FF2B5EF4-FFF2-40B4-BE49-F238E27FC236}">
                <a16:creationId xmlns:a16="http://schemas.microsoft.com/office/drawing/2014/main" id="{8980BFFA-089D-7F48-3C9D-8D0E0B53E1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A74109-EECC-4D7B-93E4-047EF38ECEE2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19313E9E-4C6E-C7E3-5007-F0B3EDB3C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DFD1CD15-6A3B-607D-B9A0-49AF8EDC9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>
            <a:extLst>
              <a:ext uri="{FF2B5EF4-FFF2-40B4-BE49-F238E27FC236}">
                <a16:creationId xmlns:a16="http://schemas.microsoft.com/office/drawing/2014/main" id="{627E8B20-7590-0AF9-6819-2191ACADE3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FDF87F-6A98-4565-B40A-CFB95BE44022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2CB891F2-2169-809F-24BB-D7F87B6B75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9F233419-14DB-43AF-D40C-5B7E0997A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>
            <a:extLst>
              <a:ext uri="{FF2B5EF4-FFF2-40B4-BE49-F238E27FC236}">
                <a16:creationId xmlns:a16="http://schemas.microsoft.com/office/drawing/2014/main" id="{637C5D52-4D24-A1F7-F9E7-9270908BA5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62D75B-57A3-46B5-875D-A1740EBC0C02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0B6D1305-F12A-4C2E-C475-1CF3CA9C68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6AB16A87-2E25-0E5B-0C9D-FFB77AAFD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>
            <a:extLst>
              <a:ext uri="{FF2B5EF4-FFF2-40B4-BE49-F238E27FC236}">
                <a16:creationId xmlns:a16="http://schemas.microsoft.com/office/drawing/2014/main" id="{D89881C6-07E6-3992-9A91-DE1AA79616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E32A0C-BFE9-4E51-8325-AB9244E5CD77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E10E4D6D-4FF7-0641-A422-9013BAB35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2F4D57CE-4E3A-B7D3-0F8C-ADBF4D363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>
            <a:extLst>
              <a:ext uri="{FF2B5EF4-FFF2-40B4-BE49-F238E27FC236}">
                <a16:creationId xmlns:a16="http://schemas.microsoft.com/office/drawing/2014/main" id="{396A1402-BE8C-F8A2-EB6C-895E2BB08A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531914-7928-471B-9D50-543108541BC7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8B44D3A4-5E44-D288-CB05-DED724FAA6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494FBE7A-A7A4-D43E-3BCB-9D11DEAB2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>
            <a:extLst>
              <a:ext uri="{FF2B5EF4-FFF2-40B4-BE49-F238E27FC236}">
                <a16:creationId xmlns:a16="http://schemas.microsoft.com/office/drawing/2014/main" id="{11AE9384-A67B-77C7-ED18-CDD8C867EE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877366-3039-4F90-B7F7-A75FE082C79A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C5997A1B-5262-7BA2-542B-BBFBA9615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C47766CC-396F-E285-7F75-2006DA426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>
            <a:extLst>
              <a:ext uri="{FF2B5EF4-FFF2-40B4-BE49-F238E27FC236}">
                <a16:creationId xmlns:a16="http://schemas.microsoft.com/office/drawing/2014/main" id="{58133F62-C3F2-D80E-E7F8-E22E6933C3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C82FE1-CE62-403A-A30B-B1FFA42DB8A8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45059" name="Rectangle 1">
            <a:extLst>
              <a:ext uri="{FF2B5EF4-FFF2-40B4-BE49-F238E27FC236}">
                <a16:creationId xmlns:a16="http://schemas.microsoft.com/office/drawing/2014/main" id="{D10A4C4B-17BB-0125-FCB1-6BDCF20EE6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498C16BD-F836-6017-A790-B6E204363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>
            <a:extLst>
              <a:ext uri="{FF2B5EF4-FFF2-40B4-BE49-F238E27FC236}">
                <a16:creationId xmlns:a16="http://schemas.microsoft.com/office/drawing/2014/main" id="{2C789CDA-7201-649C-DCB6-E1FA42F47E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711047-C627-44FB-BBA8-602271BD42B6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id="{6B798C18-DA6C-E8D4-48BA-61BD7415DD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235C03B3-03F2-2DD7-F84D-7DA91B43B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>
            <a:extLst>
              <a:ext uri="{FF2B5EF4-FFF2-40B4-BE49-F238E27FC236}">
                <a16:creationId xmlns:a16="http://schemas.microsoft.com/office/drawing/2014/main" id="{9A42C60F-7236-6844-5075-E707D259B5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47A60C-EB6B-4022-9E0A-1D933600BBC2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49155" name="Rectangle 1">
            <a:extLst>
              <a:ext uri="{FF2B5EF4-FFF2-40B4-BE49-F238E27FC236}">
                <a16:creationId xmlns:a16="http://schemas.microsoft.com/office/drawing/2014/main" id="{B5FDA953-A199-B2F6-A94A-58CDECC0A0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222C569C-8F7D-9C76-D346-801ED2989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>
            <a:extLst>
              <a:ext uri="{FF2B5EF4-FFF2-40B4-BE49-F238E27FC236}">
                <a16:creationId xmlns:a16="http://schemas.microsoft.com/office/drawing/2014/main" id="{B88DE35B-B95F-69D7-91E7-BFA20017A8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CC6473-9F68-498C-AD80-44BB8EDF0E6C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02381514-FA94-E6F2-4951-EDCFE0D309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504F1318-192C-723E-B02D-0BD4541C9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>
            <a:extLst>
              <a:ext uri="{FF2B5EF4-FFF2-40B4-BE49-F238E27FC236}">
                <a16:creationId xmlns:a16="http://schemas.microsoft.com/office/drawing/2014/main" id="{13A8B4B3-9303-80F5-ED5D-3ACA651F7F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03EE12-3989-4ADD-9AD0-E3A4E871905A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3F92A692-529E-C486-FD74-EEE0CD5D30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20D115A5-25AF-9139-E7F9-24DF812BD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>
            <a:extLst>
              <a:ext uri="{FF2B5EF4-FFF2-40B4-BE49-F238E27FC236}">
                <a16:creationId xmlns:a16="http://schemas.microsoft.com/office/drawing/2014/main" id="{A225EC8E-A9F4-9BE5-6AEB-75DAAC06C7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714591-BF28-4933-8385-D498B59CF9DF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BB3FBE79-B41C-EF02-EC6A-10F2DFD46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6D7541E4-87B4-B4B8-A2C4-1BBFFA2FC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>
            <a:extLst>
              <a:ext uri="{FF2B5EF4-FFF2-40B4-BE49-F238E27FC236}">
                <a16:creationId xmlns:a16="http://schemas.microsoft.com/office/drawing/2014/main" id="{CD9B1527-45B8-8594-F7DD-E1CEAA4B41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ED540D-CF45-436A-A359-4493A33D6D22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57347" name="Rectangle 1">
            <a:extLst>
              <a:ext uri="{FF2B5EF4-FFF2-40B4-BE49-F238E27FC236}">
                <a16:creationId xmlns:a16="http://schemas.microsoft.com/office/drawing/2014/main" id="{F21453F2-E01D-86AA-003F-E41FFDC74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6A19D6F9-BC74-EACA-7F3F-BE91EB9A8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>
            <a:extLst>
              <a:ext uri="{FF2B5EF4-FFF2-40B4-BE49-F238E27FC236}">
                <a16:creationId xmlns:a16="http://schemas.microsoft.com/office/drawing/2014/main" id="{5619DC60-C836-4B3D-CC75-D33517E4B6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7AF47D-E38A-4970-A21C-C4C85E4E50D8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09FF579D-CA1B-6285-9354-E568E30BE4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66F179B5-ED3D-2309-AD64-2F67C9C79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>
            <a:extLst>
              <a:ext uri="{FF2B5EF4-FFF2-40B4-BE49-F238E27FC236}">
                <a16:creationId xmlns:a16="http://schemas.microsoft.com/office/drawing/2014/main" id="{F6D71C37-7A63-BE38-8451-8D9BD997E5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260429-8605-4C1B-8605-08C2A38F1564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202EB8CE-BC7F-28E7-FF0D-8DBB3309F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110FEDE7-8B10-53A2-18B4-783968CBF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>
            <a:extLst>
              <a:ext uri="{FF2B5EF4-FFF2-40B4-BE49-F238E27FC236}">
                <a16:creationId xmlns:a16="http://schemas.microsoft.com/office/drawing/2014/main" id="{2355AC06-B55F-E70B-3112-E57A6E45E8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B45C8E-E36A-4CED-9FCB-FCC2D86AC931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21595071-646D-6BFF-3ABB-6263C8CF0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6AE71501-5132-BDA9-21A1-9C35D972A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>
            <a:extLst>
              <a:ext uri="{FF2B5EF4-FFF2-40B4-BE49-F238E27FC236}">
                <a16:creationId xmlns:a16="http://schemas.microsoft.com/office/drawing/2014/main" id="{3F3E3149-8D59-F519-44C9-54BF8F4702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05DB47-594A-4127-8880-8A6B1742AC2A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37EE1E52-7D95-6313-8563-2265DC0D6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AB21F825-2355-6E18-25E3-FB1A1E9319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>
            <a:extLst>
              <a:ext uri="{FF2B5EF4-FFF2-40B4-BE49-F238E27FC236}">
                <a16:creationId xmlns:a16="http://schemas.microsoft.com/office/drawing/2014/main" id="{1E475DB8-2430-4677-0C5E-0DDAF5F8B5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71ED82-E716-4BB3-8200-2ACC0D25FFD3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1C8F5C24-71DE-A073-0727-839B6117B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C94EB2EC-5B02-87EF-8A26-E7103A376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>
            <a:extLst>
              <a:ext uri="{FF2B5EF4-FFF2-40B4-BE49-F238E27FC236}">
                <a16:creationId xmlns:a16="http://schemas.microsoft.com/office/drawing/2014/main" id="{1E475DB8-2430-4677-0C5E-0DDAF5F8B5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671ED82-E716-4BB3-8200-2ACC0D25FFD3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1C8F5C24-71DE-A073-0727-839B6117B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C94EB2EC-5B02-87EF-8A26-E7103A376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4804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>
            <a:extLst>
              <a:ext uri="{FF2B5EF4-FFF2-40B4-BE49-F238E27FC236}">
                <a16:creationId xmlns:a16="http://schemas.microsoft.com/office/drawing/2014/main" id="{B2D71349-D610-D27A-B1F2-82474474AF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FF8F7-69BA-4241-A99F-D24DF1E50BEC}" type="slidenum">
              <a:rPr lang="de-DE" altLang="de-DE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Calibri" panose="020F0502020204030204" pitchFamily="34" charset="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41709962-EC58-78F7-BD2E-2C4187EE67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17811125-72D4-FC04-3309-761EF3C8E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6C19DE-1EF1-962F-C9B5-69D0EBEB35F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20.02.14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B31B32-1CFB-3B7D-197D-55E509BCAA2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F14E-4492-4BEF-AC26-3EE636E87C9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0371617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FE86F72-182D-9F31-C430-AF616611E53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20.02.14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28EB5-AA15-C45E-7475-B70138D9BC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5DF9-2ED4-46A9-B841-5750598FA6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0665051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D061F4-5120-463C-D10A-C7073BC987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20.02.14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7E63E-E36F-6BE8-B23E-7913B97DCAE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2D047-1ED3-4A96-9CC4-FE518395AF4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7000240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E1191F-1F6A-ECEF-8D28-AF9777B183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20.02.14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91239D-C07D-A766-7E60-7EC52BE5B6C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E914-078C-4D53-B7FC-7FD8863E1A0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4737251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141" y="538008"/>
            <a:ext cx="7601646" cy="717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7141" y="2007173"/>
            <a:ext cx="7601646" cy="313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17141" y="2795709"/>
            <a:ext cx="7601646" cy="1986679"/>
          </a:xfrm>
          <a:prstGeom prst="rect">
            <a:avLst/>
          </a:prstGeom>
        </p:spPr>
        <p:txBody>
          <a:bodyPr wrap="square" lIns="0" tIns="44585" rIns="0" bIns="44585">
            <a:spAutoFit/>
          </a:bodyPr>
          <a:lstStyle>
            <a:lvl1pPr marL="341033" indent="-341033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5216" indent="-284194">
              <a:spcBef>
                <a:spcPts val="0"/>
              </a:spcBef>
              <a:spcAft>
                <a:spcPts val="895"/>
              </a:spcAft>
              <a:buClr>
                <a:srgbClr val="58595B"/>
              </a:buClr>
              <a:buFont typeface="Arial" pitchFamily="34" charset="0"/>
              <a:buChar char="•"/>
              <a:defRPr sz="204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7830" indent="-284194">
              <a:spcBef>
                <a:spcPts val="0"/>
              </a:spcBef>
              <a:spcAft>
                <a:spcPts val="1094"/>
              </a:spcAft>
              <a:buClr>
                <a:srgbClr val="58595B"/>
              </a:buClr>
              <a:buFont typeface="Arial" pitchFamily="34" charset="0"/>
              <a:buChar char="•"/>
              <a:defRPr sz="1632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68868" indent="0">
              <a:buFontTx/>
              <a:buNone/>
              <a:defRPr/>
            </a:lvl4pPr>
            <a:lvl5pPr marL="1820422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2724572" y="6522712"/>
            <a:ext cx="5630566" cy="252681"/>
          </a:xfrm>
        </p:spPr>
        <p:txBody>
          <a:bodyPr lIns="89162" tIns="44585" rIns="89162" bIns="44585"/>
          <a:lstStyle>
            <a:lvl1pPr>
              <a:defRPr lang="de-DE"/>
            </a:lvl1pPr>
          </a:lstStyle>
          <a:p>
            <a:pPr>
              <a:defRPr/>
            </a:pPr>
            <a:r>
              <a:t>Thema, 0. Monat 2014,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1637219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141" y="538008"/>
            <a:ext cx="7601646" cy="717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17136" y="2007172"/>
            <a:ext cx="3764966" cy="21776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1033" indent="-341033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5216" indent="-284194">
              <a:spcBef>
                <a:spcPts val="0"/>
              </a:spcBef>
              <a:spcAft>
                <a:spcPts val="895"/>
              </a:spcAft>
              <a:buClr>
                <a:srgbClr val="58595B"/>
              </a:buClr>
              <a:buFont typeface="Arial" pitchFamily="34" charset="0"/>
              <a:buChar char="•"/>
              <a:defRPr sz="204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7830" indent="-284194">
              <a:spcBef>
                <a:spcPts val="0"/>
              </a:spcBef>
              <a:spcAft>
                <a:spcPts val="1094"/>
              </a:spcAft>
              <a:buClr>
                <a:srgbClr val="58595B"/>
              </a:buClr>
              <a:buFont typeface="Arial" pitchFamily="34" charset="0"/>
              <a:buChar char="•"/>
              <a:defRPr sz="1632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68868" indent="0">
              <a:buFontTx/>
              <a:buNone/>
              <a:defRPr/>
            </a:lvl4pPr>
            <a:lvl5pPr marL="1820422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71745" y="2007172"/>
            <a:ext cx="3764966" cy="20116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204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632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Thema, 0. Monat 2014, © Bundesagentur für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177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141" y="538008"/>
            <a:ext cx="7601646" cy="717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17136" y="2007178"/>
            <a:ext cx="3764966" cy="313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Tx/>
              <a:buNone/>
              <a:defRPr b="0" baseline="0"/>
            </a:lvl1pPr>
            <a:lvl2pPr marL="521022" indent="0">
              <a:spcBef>
                <a:spcPts val="0"/>
              </a:spcBef>
              <a:spcAft>
                <a:spcPts val="895"/>
              </a:spcAft>
              <a:buClr>
                <a:srgbClr val="58595B"/>
              </a:buClr>
              <a:buFontTx/>
              <a:buNone/>
              <a:defRPr sz="204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3636" indent="0">
              <a:spcBef>
                <a:spcPts val="0"/>
              </a:spcBef>
              <a:spcAft>
                <a:spcPts val="1094"/>
              </a:spcAft>
              <a:buClr>
                <a:srgbClr val="58595B"/>
              </a:buClr>
              <a:buFontTx/>
              <a:buNone/>
              <a:defRPr sz="1632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68868" indent="0">
              <a:buFontTx/>
              <a:buNone/>
              <a:defRPr/>
            </a:lvl4pPr>
            <a:lvl5pPr marL="1820422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564885" y="2078857"/>
            <a:ext cx="3589293" cy="2736333"/>
          </a:xfrm>
          <a:prstGeom prst="rect">
            <a:avLst/>
          </a:prstGeom>
        </p:spPr>
        <p:txBody>
          <a:bodyPr lIns="89168" tIns="44585" rIns="89168" bIns="44585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Thema, 0. Monat 2014, © Bundesagentur für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232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141" y="538008"/>
            <a:ext cx="7601646" cy="717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17136" y="2007177"/>
            <a:ext cx="3764966" cy="313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Tx/>
              <a:buNone/>
              <a:defRPr b="0" baseline="0"/>
            </a:lvl1pPr>
            <a:lvl2pPr marL="521022" indent="0">
              <a:spcBef>
                <a:spcPts val="0"/>
              </a:spcBef>
              <a:spcAft>
                <a:spcPts val="895"/>
              </a:spcAft>
              <a:buClr>
                <a:srgbClr val="58595B"/>
              </a:buClr>
              <a:buFontTx/>
              <a:buNone/>
              <a:defRPr sz="204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3636" indent="0">
              <a:spcBef>
                <a:spcPts val="0"/>
              </a:spcBef>
              <a:spcAft>
                <a:spcPts val="1094"/>
              </a:spcAft>
              <a:buClr>
                <a:srgbClr val="58595B"/>
              </a:buClr>
              <a:buFontTx/>
              <a:buNone/>
              <a:defRPr sz="1632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68868" indent="0">
              <a:buFontTx/>
              <a:buNone/>
              <a:defRPr/>
            </a:lvl4pPr>
            <a:lvl5pPr marL="1820422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564885" y="2078858"/>
            <a:ext cx="3783778" cy="4306559"/>
          </a:xfrm>
          <a:prstGeom prst="rect">
            <a:avLst/>
          </a:prstGeom>
        </p:spPr>
        <p:txBody>
          <a:bodyPr lIns="89168" tIns="44585" rIns="89168" bIns="44585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Thema, 0. Monat 2014, © Bundesagentur für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3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141" y="538008"/>
            <a:ext cx="7601646" cy="7173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730514" y="2016785"/>
            <a:ext cx="7423669" cy="4368635"/>
          </a:xfrm>
          <a:prstGeom prst="rect">
            <a:avLst/>
          </a:prstGeom>
        </p:spPr>
        <p:txBody>
          <a:bodyPr lIns="89168" tIns="44585" rIns="89168" bIns="44585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Thema, 0. Monat 2014, © Bundesagentur für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1684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17142" y="2293911"/>
            <a:ext cx="7631526" cy="40915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98"/>
              </a:spcAft>
              <a:buClr>
                <a:srgbClr val="E2001A"/>
              </a:buClr>
              <a:buFontTx/>
              <a:buNone/>
              <a:defRPr sz="3264" b="1" baseline="0">
                <a:solidFill>
                  <a:srgbClr val="E2001A"/>
                </a:solidFill>
              </a:defRPr>
            </a:lvl1pPr>
            <a:lvl2pPr marL="521022" indent="0">
              <a:spcBef>
                <a:spcPts val="0"/>
              </a:spcBef>
              <a:spcAft>
                <a:spcPts val="895"/>
              </a:spcAft>
              <a:buClr>
                <a:srgbClr val="58595B"/>
              </a:buClr>
              <a:buFontTx/>
              <a:buNone/>
              <a:defRPr sz="204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3636" indent="0">
              <a:spcBef>
                <a:spcPts val="0"/>
              </a:spcBef>
              <a:spcAft>
                <a:spcPts val="1094"/>
              </a:spcAft>
              <a:buClr>
                <a:srgbClr val="58595B"/>
              </a:buClr>
              <a:buFontTx/>
              <a:buNone/>
              <a:defRPr sz="1632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68868" indent="0">
              <a:buFontTx/>
              <a:buNone/>
              <a:defRPr/>
            </a:lvl4pPr>
            <a:lvl5pPr marL="1820422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Thema, 0. Monat 2014, © Bundesagentur für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4882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6795" y="275356"/>
            <a:ext cx="8230410" cy="5850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472561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5EA4F3-22DD-E767-4320-A0C1A3E1C3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20.02.14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CF813B-53F6-10C1-9265-D27A5E87A20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97CA9-1A3A-44AC-8F46-D95C733149B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9895420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795" y="275357"/>
            <a:ext cx="8230410" cy="11419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64795" y="6705745"/>
            <a:ext cx="1870916" cy="1085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702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64795" y="6705745"/>
            <a:ext cx="1870916" cy="1085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943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795" y="275357"/>
            <a:ext cx="8230410" cy="11419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6796" y="1600308"/>
            <a:ext cx="4036642" cy="4525568"/>
          </a:xfrm>
          <a:prstGeom prst="rect">
            <a:avLst/>
          </a:prstGeom>
        </p:spPr>
        <p:txBody>
          <a:bodyPr/>
          <a:lstStyle>
            <a:lvl1pPr>
              <a:defRPr sz="2855"/>
            </a:lvl1pPr>
            <a:lvl2pPr>
              <a:defRPr sz="2448"/>
            </a:lvl2pPr>
            <a:lvl3pPr>
              <a:defRPr sz="2040"/>
            </a:lvl3pPr>
            <a:lvl4pPr>
              <a:defRPr sz="1836"/>
            </a:lvl4pPr>
            <a:lvl5pPr>
              <a:defRPr sz="1836"/>
            </a:lvl5pPr>
            <a:lvl6pPr>
              <a:defRPr sz="1836"/>
            </a:lvl6pPr>
            <a:lvl7pPr>
              <a:defRPr sz="1836"/>
            </a:lvl7pPr>
            <a:lvl8pPr>
              <a:defRPr sz="1836"/>
            </a:lvl8pPr>
            <a:lvl9pPr>
              <a:defRPr sz="1836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942" y="1600308"/>
            <a:ext cx="4038263" cy="4525568"/>
          </a:xfrm>
          <a:prstGeom prst="rect">
            <a:avLst/>
          </a:prstGeom>
        </p:spPr>
        <p:txBody>
          <a:bodyPr/>
          <a:lstStyle>
            <a:lvl1pPr>
              <a:defRPr sz="2855"/>
            </a:lvl1pPr>
            <a:lvl2pPr>
              <a:defRPr sz="2448"/>
            </a:lvl2pPr>
            <a:lvl3pPr>
              <a:defRPr sz="2040"/>
            </a:lvl3pPr>
            <a:lvl4pPr>
              <a:defRPr sz="1836"/>
            </a:lvl4pPr>
            <a:lvl5pPr>
              <a:defRPr sz="1836"/>
            </a:lvl5pPr>
            <a:lvl6pPr>
              <a:defRPr sz="1836"/>
            </a:lvl6pPr>
            <a:lvl7pPr>
              <a:defRPr sz="1836"/>
            </a:lvl7pPr>
            <a:lvl8pPr>
              <a:defRPr sz="1836"/>
            </a:lvl8pPr>
            <a:lvl9pPr>
              <a:defRPr sz="1836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64795" y="6705745"/>
            <a:ext cx="1870916" cy="1085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66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4999" y="292282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389" b="1" kern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87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r>
              <a:rPr lang="de-DE" dirty="0"/>
              <a:t>Thema, 0. Monat 2015,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1190438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064" y="6513030"/>
            <a:ext cx="1603201" cy="3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3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795" y="275357"/>
            <a:ext cx="8230410" cy="11419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795" y="1600308"/>
            <a:ext cx="8230410" cy="4525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8776B2-62CF-4F9B-9DCD-E8DE07962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468" y="6518089"/>
            <a:ext cx="1621299" cy="3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85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441077" y="1194102"/>
            <a:ext cx="8380464" cy="5117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Thema, 10.Monat 2019, © Bundesagentur für Arbeit</a:t>
            </a: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E0DFAE-A411-41AB-A214-9C291DB874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468" y="6494820"/>
            <a:ext cx="1621299" cy="3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59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538008"/>
            <a:ext cx="7601646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17136" y="2007171"/>
            <a:ext cx="7601646" cy="6128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  <a:br>
              <a:rPr lang="de-DE" dirty="0"/>
            </a:br>
            <a:r>
              <a:rPr lang="de-DE" dirty="0"/>
              <a:t>Fließtext oder Aufzählungspunkt.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25118" y="6523309"/>
            <a:ext cx="5629521" cy="25173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</a:lstStyle>
          <a:p>
            <a:r>
              <a:rPr lang="de-DE" dirty="0"/>
              <a:t>Thema, 0. Monat 2014, © Bundesagentur für Arbeit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7136" y="2795704"/>
            <a:ext cx="7601646" cy="198668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41391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6063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9005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538008"/>
            <a:ext cx="7601646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25118" y="6523308"/>
            <a:ext cx="5629521" cy="25089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Thema, 0. Monat 2014, © Bundesagentur für Arbeit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7136" y="2007171"/>
            <a:ext cx="3764966" cy="183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1391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6063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9005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1745" y="2007171"/>
            <a:ext cx="3764966" cy="183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1991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593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341391" lvl="0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/>
              <a:t>Aufzählungspunkt</a:t>
            </a:r>
          </a:p>
          <a:p>
            <a:pPr marL="806063" lvl="1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</a:p>
          <a:p>
            <a:pPr marL="806063" lvl="1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marL="1119005" lvl="2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 Ebene</a:t>
            </a:r>
          </a:p>
          <a:p>
            <a:pPr marL="1119005" lvl="2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082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538008"/>
            <a:ext cx="7601646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25118" y="6523308"/>
            <a:ext cx="5629521" cy="25089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Thema, 0. Monat 2014, © Bundesagentur für Arbeit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7136" y="2007173"/>
            <a:ext cx="3764966" cy="275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Tx/>
              <a:buNone/>
              <a:defRPr b="0" baseline="0"/>
            </a:lvl1pPr>
            <a:lvl2pPr marL="521570" indent="0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Tx/>
              <a:buNone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4512" indent="0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Tx/>
              <a:buNone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64885" y="2078857"/>
            <a:ext cx="3589293" cy="27363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</p:spTree>
    <p:extLst>
      <p:ext uri="{BB962C8B-B14F-4D97-AF65-F5344CB8AC3E}">
        <p14:creationId xmlns:p14="http://schemas.microsoft.com/office/powerpoint/2010/main" val="97041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F69A05-8695-3460-4067-5A6BDD2ECC5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20.02.14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8B8BF8-8999-D060-1D02-E6AB08FCFCE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80BF-A4F5-4A07-91CE-F50AE744E63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9673450"/>
      </p:ext>
    </p:extLst>
  </p:cSld>
  <p:clrMapOvr>
    <a:masterClrMapping/>
  </p:clrMapOvr>
  <p:transition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538008"/>
            <a:ext cx="7601646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25118" y="6523308"/>
            <a:ext cx="5629521" cy="25089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Thema, 0. Monat 2014, © Bundesagentur für Arbeit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7136" y="2007172"/>
            <a:ext cx="3764966" cy="275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Tx/>
              <a:buNone/>
              <a:defRPr b="0" baseline="0"/>
            </a:lvl1pPr>
            <a:lvl2pPr marL="521570" indent="0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Tx/>
              <a:buNone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4512" indent="0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Tx/>
              <a:buNone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564885" y="2078858"/>
            <a:ext cx="3783778" cy="43065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</p:spTree>
    <p:extLst>
      <p:ext uri="{BB962C8B-B14F-4D97-AF65-F5344CB8AC3E}">
        <p14:creationId xmlns:p14="http://schemas.microsoft.com/office/powerpoint/2010/main" val="2444289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538008"/>
            <a:ext cx="7601646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25118" y="6523308"/>
            <a:ext cx="5629521" cy="25089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Thema, 0. Monat 2014, © Bundesagentur für Arbeit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730509" y="2016780"/>
            <a:ext cx="7423669" cy="43686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Grafik</a:t>
            </a:r>
          </a:p>
        </p:txBody>
      </p:sp>
    </p:spTree>
    <p:extLst>
      <p:ext uri="{BB962C8B-B14F-4D97-AF65-F5344CB8AC3E}">
        <p14:creationId xmlns:p14="http://schemas.microsoft.com/office/powerpoint/2010/main" val="4100317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7137" y="2293911"/>
            <a:ext cx="7631526" cy="40915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98"/>
              </a:spcAft>
              <a:buClr>
                <a:srgbClr val="E2001A"/>
              </a:buClr>
              <a:buFontTx/>
              <a:buNone/>
              <a:defRPr sz="3285" b="1" baseline="0">
                <a:solidFill>
                  <a:srgbClr val="E2001A"/>
                </a:solidFill>
              </a:defRPr>
            </a:lvl1pPr>
            <a:lvl2pPr marL="521570" indent="0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Tx/>
              <a:buNone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4512" indent="0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Tx/>
              <a:buNone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Textfeld für die grafische</a:t>
            </a:r>
            <a:br>
              <a:rPr lang="de-DE" dirty="0"/>
            </a:br>
            <a:r>
              <a:rPr lang="de-DE" dirty="0"/>
              <a:t>Akzentuierung eines</a:t>
            </a:r>
            <a:br>
              <a:rPr lang="de-DE" dirty="0"/>
            </a:br>
            <a:r>
              <a:rPr lang="de-DE" dirty="0"/>
              <a:t>Inhalts in Arial 33/38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Thema, 0. Monat 2014, © Bundesagentur für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0826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4999" y="292282"/>
            <a:ext cx="7727980" cy="72896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389" b="1" kern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6987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r>
              <a:rPr lang="de-DE" dirty="0">
                <a:solidFill>
                  <a:srgbClr val="000000"/>
                </a:solidFill>
              </a:rPr>
              <a:t>Thema, 0. Monat 2015,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2442979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cK Slide Elements"/>
          <p:cNvGrpSpPr>
            <a:grpSpLocks/>
          </p:cNvGrpSpPr>
          <p:nvPr/>
        </p:nvGrpSpPr>
        <p:grpSpPr bwMode="auto">
          <a:xfrm>
            <a:off x="536169" y="1143541"/>
            <a:ext cx="8444228" cy="5686925"/>
            <a:chOff x="331" y="706"/>
            <a:chExt cx="5213" cy="3511"/>
          </a:xfrm>
        </p:grpSpPr>
        <p:sp>
          <p:nvSpPr>
            <p:cNvPr id="4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10"/>
              <a:ext cx="5145" cy="1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marL="573088" indent="-573088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24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43"/>
            </a:xfrm>
            <a:prstGeom prst="rect">
              <a:avLst/>
            </a:prstGeom>
            <a:noFill/>
            <a:ln>
              <a:noFill/>
            </a:ln>
          </p:spPr>
          <p:txBody>
            <a:bodyPr lIns="95484" tIns="0" rIns="95484" bIns="0">
              <a:spAutoFit/>
            </a:bodyPr>
            <a:lstStyle>
              <a:lvl1pPr defTabSz="911225" eaLnBrk="0" hangingPunct="0"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1225" eaLnBrk="0" hangingPunct="0"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1225" eaLnBrk="0" hangingPunct="0"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1225" eaLnBrk="0" hangingPunct="0"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1225" eaLnBrk="0" hangingPunct="0"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32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6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82" cy="634"/>
              <a:chOff x="4902" y="169"/>
              <a:chExt cx="682" cy="635"/>
            </a:xfrm>
          </p:grpSpPr>
          <p:sp>
            <p:nvSpPr>
              <p:cNvPr id="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632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632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412" cy="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28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412" cy="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28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412" cy="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28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632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412" cy="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28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5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632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8"/>
              <a:ext cx="5145" cy="1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marL="573088" indent="-573088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24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pic>
        <p:nvPicPr>
          <p:cNvPr id="1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7" y="144158"/>
            <a:ext cx="9004693" cy="146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8172096" y="6522714"/>
            <a:ext cx="915209" cy="234862"/>
          </a:xfrm>
          <a:prstGeom prst="rect">
            <a:avLst/>
          </a:prstGeom>
          <a:noFill/>
          <a:ln>
            <a:noFill/>
          </a:ln>
        </p:spPr>
        <p:txBody>
          <a:bodyPr lIns="89116" tIns="44561" rIns="89116" bIns="44561"/>
          <a:lstStyle>
            <a:lvl1pPr defTabSz="873125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ts val="204"/>
              </a:spcAft>
            </a:pPr>
            <a:r>
              <a:rPr lang="de-DE" altLang="de-DE" sz="1019">
                <a:solidFill>
                  <a:srgbClr val="000000"/>
                </a:solidFill>
              </a:rPr>
              <a:t>Seite </a:t>
            </a:r>
            <a:fld id="{1E9761B8-8C67-420C-B456-68934574B0F5}" type="slidenum">
              <a:rPr lang="de-DE" altLang="de-DE" sz="1019">
                <a:solidFill>
                  <a:srgbClr val="000000"/>
                </a:solidFill>
              </a:rPr>
              <a:pPr algn="r">
                <a:spcAft>
                  <a:spcPts val="204"/>
                </a:spcAft>
              </a:pPr>
              <a:t>‹Nr.›</a:t>
            </a:fld>
            <a:endParaRPr lang="de-DE" altLang="de-DE" sz="1019">
              <a:solidFill>
                <a:srgbClr val="000000"/>
              </a:solidFill>
            </a:endParaRP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>
            <a:off x="144167" y="6480600"/>
            <a:ext cx="8999834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de-DE" sz="204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9" name="Picture 2" descr="C:\Users\HuberR002\Desktop\65101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7" y="6517854"/>
            <a:ext cx="1535609" cy="3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6795" y="275356"/>
            <a:ext cx="8230410" cy="5850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653822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70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795" y="275357"/>
            <a:ext cx="8230410" cy="11419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795" y="1600308"/>
            <a:ext cx="8230410" cy="45255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12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cK Slide Elements"/>
          <p:cNvGrpSpPr>
            <a:grpSpLocks/>
          </p:cNvGrpSpPr>
          <p:nvPr/>
        </p:nvGrpSpPr>
        <p:grpSpPr bwMode="auto">
          <a:xfrm>
            <a:off x="536169" y="1143541"/>
            <a:ext cx="8444228" cy="5686925"/>
            <a:chOff x="331" y="706"/>
            <a:chExt cx="5213" cy="3511"/>
          </a:xfrm>
        </p:grpSpPr>
        <p:sp>
          <p:nvSpPr>
            <p:cNvPr id="6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10"/>
              <a:ext cx="5145" cy="1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marL="573088" indent="-573088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24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7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43"/>
            </a:xfrm>
            <a:prstGeom prst="rect">
              <a:avLst/>
            </a:prstGeom>
            <a:noFill/>
            <a:ln>
              <a:noFill/>
            </a:ln>
          </p:spPr>
          <p:txBody>
            <a:bodyPr lIns="95484" tIns="0" rIns="95484" bIns="0">
              <a:spAutoFit/>
            </a:bodyPr>
            <a:lstStyle>
              <a:lvl1pPr defTabSz="911225" eaLnBrk="0" hangingPunct="0"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1225" eaLnBrk="0" hangingPunct="0"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1225" eaLnBrk="0" hangingPunct="0"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1225" eaLnBrk="0" hangingPunct="0"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1225" eaLnBrk="0" hangingPunct="0"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32"/>
                <a:t>Unit of measure</a:t>
              </a:r>
            </a:p>
          </p:txBody>
        </p:sp>
        <p:grpSp>
          <p:nvGrpSpPr>
            <p:cNvPr id="8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82" cy="634"/>
              <a:chOff x="4902" y="169"/>
              <a:chExt cx="682" cy="635"/>
            </a:xfrm>
          </p:grpSpPr>
          <p:sp>
            <p:nvSpPr>
              <p:cNvPr id="10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632"/>
              </a:p>
            </p:txBody>
          </p:sp>
          <p:sp>
            <p:nvSpPr>
              <p:cNvPr id="11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632"/>
              </a:p>
            </p:txBody>
          </p:sp>
          <p:sp>
            <p:nvSpPr>
              <p:cNvPr id="12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412" cy="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28"/>
                  <a:t>Legend</a:t>
                </a:r>
              </a:p>
            </p:txBody>
          </p:sp>
          <p:sp>
            <p:nvSpPr>
              <p:cNvPr id="13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412" cy="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28"/>
                  <a:t>Legend</a:t>
                </a:r>
              </a:p>
            </p:txBody>
          </p:sp>
          <p:sp>
            <p:nvSpPr>
              <p:cNvPr id="14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412" cy="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28"/>
                  <a:t>Legend</a:t>
                </a:r>
              </a:p>
            </p:txBody>
          </p:sp>
          <p:sp>
            <p:nvSpPr>
              <p:cNvPr id="15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632"/>
              </a:p>
            </p:txBody>
          </p:sp>
          <p:sp>
            <p:nvSpPr>
              <p:cNvPr id="16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412" cy="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28"/>
                  <a:t>Legend</a:t>
                </a:r>
              </a:p>
            </p:txBody>
          </p:sp>
          <p:sp>
            <p:nvSpPr>
              <p:cNvPr id="17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632"/>
              </a:p>
            </p:txBody>
          </p:sp>
        </p:grpSp>
        <p:sp>
          <p:nvSpPr>
            <p:cNvPr id="9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8"/>
              <a:ext cx="5145" cy="1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marL="573088" indent="-573088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24"/>
                <a:t>	*	Footnote</a:t>
              </a:r>
            </a:p>
          </p:txBody>
        </p:sp>
      </p:grpSp>
      <p:pic>
        <p:nvPicPr>
          <p:cNvPr id="18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7" y="144158"/>
            <a:ext cx="9004693" cy="146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8172096" y="6522714"/>
            <a:ext cx="915209" cy="234862"/>
          </a:xfrm>
          <a:prstGeom prst="rect">
            <a:avLst/>
          </a:prstGeom>
          <a:noFill/>
          <a:ln>
            <a:noFill/>
          </a:ln>
        </p:spPr>
        <p:txBody>
          <a:bodyPr lIns="89116" tIns="44561" rIns="89116" bIns="44561"/>
          <a:lstStyle>
            <a:lvl1pPr defTabSz="873125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ts val="204"/>
              </a:spcAft>
            </a:pPr>
            <a:r>
              <a:rPr lang="de-DE" altLang="de-DE" sz="1019"/>
              <a:t>Seite </a:t>
            </a:r>
            <a:fld id="{58F2FE49-54A7-40C9-9A50-6521A0D14E64}" type="slidenum">
              <a:rPr lang="de-DE" altLang="de-DE" sz="1019"/>
              <a:pPr algn="r">
                <a:spcAft>
                  <a:spcPts val="204"/>
                </a:spcAft>
              </a:pPr>
              <a:t>‹Nr.›</a:t>
            </a:fld>
            <a:endParaRPr lang="de-DE" altLang="de-DE" sz="1019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144167" y="6480600"/>
            <a:ext cx="8999834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de-DE" sz="2040">
              <a:latin typeface="Arial" charset="0"/>
              <a:cs typeface="Arial" charset="0"/>
            </a:endParaRPr>
          </a:p>
        </p:txBody>
      </p:sp>
      <p:pic>
        <p:nvPicPr>
          <p:cNvPr id="21" name="Picture 2" descr="C:\Users\HuberR002\Desktop\65101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7" y="6517854"/>
            <a:ext cx="1535609" cy="3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795" y="275357"/>
            <a:ext cx="8230410" cy="11419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6796" y="1600308"/>
            <a:ext cx="4036642" cy="4525568"/>
          </a:xfrm>
          <a:prstGeom prst="rect">
            <a:avLst/>
          </a:prstGeom>
        </p:spPr>
        <p:txBody>
          <a:bodyPr/>
          <a:lstStyle>
            <a:lvl1pPr>
              <a:defRPr sz="2855"/>
            </a:lvl1pPr>
            <a:lvl2pPr>
              <a:defRPr sz="2448"/>
            </a:lvl2pPr>
            <a:lvl3pPr>
              <a:defRPr sz="2040"/>
            </a:lvl3pPr>
            <a:lvl4pPr>
              <a:defRPr sz="1836"/>
            </a:lvl4pPr>
            <a:lvl5pPr>
              <a:defRPr sz="1836"/>
            </a:lvl5pPr>
            <a:lvl6pPr>
              <a:defRPr sz="1836"/>
            </a:lvl6pPr>
            <a:lvl7pPr>
              <a:defRPr sz="1836"/>
            </a:lvl7pPr>
            <a:lvl8pPr>
              <a:defRPr sz="1836"/>
            </a:lvl8pPr>
            <a:lvl9pPr>
              <a:defRPr sz="1836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942" y="1600308"/>
            <a:ext cx="4038263" cy="4525568"/>
          </a:xfrm>
          <a:prstGeom prst="rect">
            <a:avLst/>
          </a:prstGeom>
        </p:spPr>
        <p:txBody>
          <a:bodyPr/>
          <a:lstStyle>
            <a:lvl1pPr>
              <a:defRPr sz="2855"/>
            </a:lvl1pPr>
            <a:lvl2pPr>
              <a:defRPr sz="2448"/>
            </a:lvl2pPr>
            <a:lvl3pPr>
              <a:defRPr sz="2040"/>
            </a:lvl3pPr>
            <a:lvl4pPr>
              <a:defRPr sz="1836"/>
            </a:lvl4pPr>
            <a:lvl5pPr>
              <a:defRPr sz="1836"/>
            </a:lvl5pPr>
            <a:lvl6pPr>
              <a:defRPr sz="1836"/>
            </a:lvl6pPr>
            <a:lvl7pPr>
              <a:defRPr sz="1836"/>
            </a:lvl7pPr>
            <a:lvl8pPr>
              <a:defRPr sz="1836"/>
            </a:lvl8pPr>
            <a:lvl9pPr>
              <a:defRPr sz="1836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22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64795" y="6705745"/>
            <a:ext cx="1870916" cy="108524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6549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538008"/>
            <a:ext cx="7601646" cy="7173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98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25118" y="6523308"/>
            <a:ext cx="5629521" cy="25089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Thema, 0. Monat 2014, © Bundesagentur für Arbeit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7136" y="2007171"/>
            <a:ext cx="3764966" cy="183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1391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806063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  <a:defRPr sz="199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19005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  <a:defRPr sz="15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370306" indent="0">
              <a:buFontTx/>
              <a:buNone/>
              <a:defRPr/>
            </a:lvl4pPr>
            <a:lvl5pPr marL="1822334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1745" y="2007171"/>
            <a:ext cx="3764966" cy="183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1991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593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341391" lvl="0" indent="-341391">
              <a:lnSpc>
                <a:spcPct val="100000"/>
              </a:lnSpc>
              <a:spcBef>
                <a:spcPts val="0"/>
              </a:spcBef>
              <a:spcAft>
                <a:spcPts val="398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/>
              <a:t>Aufzählungspunkt</a:t>
            </a:r>
          </a:p>
          <a:p>
            <a:pPr marL="806063" lvl="1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</a:p>
          <a:p>
            <a:pPr marL="806063" lvl="1" indent="-284493">
              <a:spcBef>
                <a:spcPts val="0"/>
              </a:spcBef>
              <a:spcAft>
                <a:spcPts val="896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marL="1119005" lvl="2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 Ebene</a:t>
            </a:r>
          </a:p>
          <a:p>
            <a:pPr marL="1119005" lvl="2" indent="-284493">
              <a:spcBef>
                <a:spcPts val="0"/>
              </a:spcBef>
              <a:spcAft>
                <a:spcPts val="109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818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226B401-6845-E683-EF81-4ED24FA5747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20.02.14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4DAB3-203D-424F-2EFE-9EB7B77743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D6A5-B869-47F0-BF34-413D778DFC1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7758777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74E8FE6-7C5D-9D10-69C8-6354A708CFC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20.02.14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39BD3C-EA4B-363B-E2FF-E2202CF2AD9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555D-9DE2-417B-86ED-C663AD6983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5779997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248BF9F-B4FC-833E-576E-55F1C3D6DCF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20.02.14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D0E16D-D43C-E960-4BCB-FA2ABD74BC7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B29DB-47CC-4C99-B365-A90CB32EF61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9009567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FFEFB17-55E3-3728-F3C4-3FCB19782A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20.02.14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DA1941-15BA-A652-22FD-A477CE23BA8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7EA9-038B-4DB3-98A9-A160CA82AE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3604096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A17B0E-77B2-34CB-59F1-2DE643BA05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20.02.14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54B287-5646-8EB8-70AE-D30D58B5F60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9AE8-0B2A-4B23-BBCB-6E2628E9150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2565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494B4A-2E16-D793-266C-5B321ABCB4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20.02.14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5DEA6-A134-716B-5AA6-97165643A1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83866-DA33-4C00-BC2F-EF4B22C6A1C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1618278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6144A05-926B-D230-8BF8-1DB4EFB43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7A6DC49-B9C3-5599-78CD-CBE0030AE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4B0729E-677B-FEED-6B48-10F4C7EC131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20.02.14</a:t>
            </a:r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AC6D5873-6B69-5C46-15BA-E8A3C425D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0BDE7D-0F5A-723F-40C2-BABAB861F8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3E97BB-0F9D-45F7-8E25-4A5D6651370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ransition>
    <p:cut/>
  </p:transition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4572" y="6522714"/>
            <a:ext cx="5630566" cy="25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79" tIns="44593" rIns="89179" bIns="44593" numCol="1" anchor="t" anchorCtr="0" compatLnSpc="1">
            <a:prstTxWarp prst="textNoShape">
              <a:avLst/>
            </a:prstTxWarp>
          </a:bodyPr>
          <a:lstStyle>
            <a:lvl1pPr defTabSz="912753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1019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Thema, 0. Monat 2014, © Bundesagentur für Arbeit</a:t>
            </a:r>
            <a:endParaRPr lang="de-DE" dirty="0"/>
          </a:p>
        </p:txBody>
      </p:sp>
      <p:grpSp>
        <p:nvGrpSpPr>
          <p:cNvPr id="4099" name="McK Slide Elements"/>
          <p:cNvGrpSpPr>
            <a:grpSpLocks/>
          </p:cNvGrpSpPr>
          <p:nvPr/>
        </p:nvGrpSpPr>
        <p:grpSpPr bwMode="auto">
          <a:xfrm>
            <a:off x="536169" y="1143541"/>
            <a:ext cx="8444228" cy="5686925"/>
            <a:chOff x="331" y="706"/>
            <a:chExt cx="5213" cy="3511"/>
          </a:xfrm>
        </p:grpSpPr>
        <p:sp>
          <p:nvSpPr>
            <p:cNvPr id="4104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10"/>
              <a:ext cx="51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573088" indent="-573088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24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410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484" tIns="0" rIns="95484" bIns="0">
              <a:spAutoFit/>
            </a:bodyPr>
            <a:lstStyle>
              <a:lvl1pPr defTabSz="911225" eaLnBrk="0" hangingPunct="0"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1225" eaLnBrk="0" hangingPunct="0"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1225" eaLnBrk="0" hangingPunct="0"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1225" eaLnBrk="0" hangingPunct="0"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1225" eaLnBrk="0" hangingPunct="0"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1225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32"/>
                <a:t>Unit of measure</a:t>
              </a:r>
            </a:p>
          </p:txBody>
        </p:sp>
        <p:grpSp>
          <p:nvGrpSpPr>
            <p:cNvPr id="4106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82" cy="634"/>
              <a:chOff x="4902" y="169"/>
              <a:chExt cx="682" cy="635"/>
            </a:xfrm>
          </p:grpSpPr>
          <p:sp>
            <p:nvSpPr>
              <p:cNvPr id="410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632"/>
              </a:p>
            </p:txBody>
          </p:sp>
          <p:sp>
            <p:nvSpPr>
              <p:cNvPr id="410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632"/>
              </a:p>
            </p:txBody>
          </p:sp>
          <p:sp>
            <p:nvSpPr>
              <p:cNvPr id="411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41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28"/>
                  <a:t>Legend</a:t>
                </a:r>
              </a:p>
            </p:txBody>
          </p:sp>
          <p:sp>
            <p:nvSpPr>
              <p:cNvPr id="411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41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28"/>
                  <a:t>Legend</a:t>
                </a:r>
              </a:p>
            </p:txBody>
          </p:sp>
          <p:sp>
            <p:nvSpPr>
              <p:cNvPr id="411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41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28"/>
                  <a:t>Legend</a:t>
                </a:r>
              </a:p>
            </p:txBody>
          </p:sp>
          <p:sp>
            <p:nvSpPr>
              <p:cNvPr id="411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632"/>
              </a:p>
            </p:txBody>
          </p:sp>
          <p:sp>
            <p:nvSpPr>
              <p:cNvPr id="4114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41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de-DE" sz="1428"/>
                  <a:t>Legend</a:t>
                </a:r>
              </a:p>
            </p:txBody>
          </p:sp>
          <p:sp>
            <p:nvSpPr>
              <p:cNvPr id="4115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632"/>
              </a:p>
            </p:txBody>
          </p:sp>
        </p:grpSp>
        <p:sp>
          <p:nvSpPr>
            <p:cNvPr id="410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8"/>
              <a:ext cx="51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573088" indent="-573088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93763" eaLnBrk="0" hangingPunct="0"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r"/>
                </a:tabLst>
                <a:defRPr sz="16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24"/>
                <a:t>	*	Footnote</a:t>
              </a:r>
            </a:p>
          </p:txBody>
        </p:sp>
      </p:grpSp>
      <p:pic>
        <p:nvPicPr>
          <p:cNvPr id="4100" name="Grafik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7" y="144158"/>
            <a:ext cx="9004693" cy="146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33"/>
          <p:cNvSpPr>
            <a:spLocks noChangeArrowheads="1"/>
          </p:cNvSpPr>
          <p:nvPr/>
        </p:nvSpPr>
        <p:spPr bwMode="auto">
          <a:xfrm>
            <a:off x="8172096" y="6522714"/>
            <a:ext cx="915209" cy="23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16" tIns="44561" rIns="89116" bIns="44561"/>
          <a:lstStyle>
            <a:lvl1pPr defTabSz="873125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Aft>
                <a:spcPts val="204"/>
              </a:spcAft>
              <a:defRPr/>
            </a:pPr>
            <a:r>
              <a:rPr lang="de-DE" altLang="de-DE" sz="1019"/>
              <a:t>Seite </a:t>
            </a:r>
            <a:fld id="{D969F3C5-58D6-40F9-87E3-9F9B8D1564F9}" type="slidenum">
              <a:rPr lang="de-DE" altLang="de-DE" sz="1019" smtClean="0"/>
              <a:pPr algn="r">
                <a:spcAft>
                  <a:spcPts val="204"/>
                </a:spcAft>
                <a:defRPr/>
              </a:pPr>
              <a:t>‹Nr.›</a:t>
            </a:fld>
            <a:endParaRPr lang="de-DE" altLang="de-DE" sz="1019"/>
          </a:p>
        </p:txBody>
      </p:sp>
      <p:sp>
        <p:nvSpPr>
          <p:cNvPr id="4102" name="Line 39"/>
          <p:cNvSpPr>
            <a:spLocks noChangeShapeType="1"/>
          </p:cNvSpPr>
          <p:nvPr/>
        </p:nvSpPr>
        <p:spPr bwMode="auto">
          <a:xfrm>
            <a:off x="144167" y="6480600"/>
            <a:ext cx="8999834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endParaRPr lang="de-DE" sz="2040"/>
          </a:p>
        </p:txBody>
      </p:sp>
      <p:pic>
        <p:nvPicPr>
          <p:cNvPr id="4103" name="Picture 2" descr="C:\Users\HuberR002\Desktop\65101_C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7" y="6517854"/>
            <a:ext cx="1535609" cy="3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33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5" r:id="rId10"/>
  </p:sldLayoutIdLst>
  <p:hf sldNum="0" hdr="0" dt="0"/>
  <p:txStyles>
    <p:titleStyle>
      <a:lvl1pPr algn="l" defTabSz="91557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56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557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56" b="1">
          <a:solidFill>
            <a:schemeClr val="tx2"/>
          </a:solidFill>
          <a:latin typeface="Arial" charset="0"/>
        </a:defRPr>
      </a:lvl2pPr>
      <a:lvl3pPr algn="l" defTabSz="91557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56" b="1">
          <a:solidFill>
            <a:schemeClr val="tx2"/>
          </a:solidFill>
          <a:latin typeface="Arial" charset="0"/>
        </a:defRPr>
      </a:lvl3pPr>
      <a:lvl4pPr algn="l" defTabSz="91557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56" b="1">
          <a:solidFill>
            <a:schemeClr val="tx2"/>
          </a:solidFill>
          <a:latin typeface="Arial" charset="0"/>
        </a:defRPr>
      </a:lvl4pPr>
      <a:lvl5pPr algn="l" defTabSz="91557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56" b="1">
          <a:solidFill>
            <a:schemeClr val="tx2"/>
          </a:solidFill>
          <a:latin typeface="Arial" charset="0"/>
        </a:defRPr>
      </a:lvl5pPr>
      <a:lvl6pPr marL="456807" algn="l" defTabSz="9167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56" b="1">
          <a:solidFill>
            <a:schemeClr val="tx2"/>
          </a:solidFill>
          <a:latin typeface="Arial" charset="0"/>
        </a:defRPr>
      </a:lvl6pPr>
      <a:lvl7pPr marL="913615" algn="l" defTabSz="9167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56" b="1">
          <a:solidFill>
            <a:schemeClr val="tx2"/>
          </a:solidFill>
          <a:latin typeface="Arial" charset="0"/>
        </a:defRPr>
      </a:lvl7pPr>
      <a:lvl8pPr marL="1370421" algn="l" defTabSz="9167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56" b="1">
          <a:solidFill>
            <a:schemeClr val="tx2"/>
          </a:solidFill>
          <a:latin typeface="Arial" charset="0"/>
        </a:defRPr>
      </a:lvl8pPr>
      <a:lvl9pPr marL="1827228" algn="l" defTabSz="91678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56" b="1">
          <a:solidFill>
            <a:schemeClr val="tx2"/>
          </a:solidFill>
          <a:latin typeface="Arial" charset="0"/>
        </a:defRPr>
      </a:lvl9pPr>
    </p:titleStyle>
    <p:bodyStyle>
      <a:lvl1pPr marL="343136" indent="-343136" algn="l" defTabSz="915571" rtl="0" eaLnBrk="0" fontAlgn="base" hangingPunct="0">
        <a:spcBef>
          <a:spcPct val="0"/>
        </a:spcBef>
        <a:spcAft>
          <a:spcPts val="397"/>
        </a:spcAft>
        <a:buClr>
          <a:srgbClr val="E2001A"/>
        </a:buClr>
        <a:buSzPct val="80000"/>
        <a:buFont typeface="Arial" panose="020B0604020202020204" pitchFamily="34" charset="0"/>
        <a:buChar char="▬"/>
        <a:defRPr sz="2049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4888" indent="-151240" algn="l" defTabSz="915571" rtl="0" eaLnBrk="0" fontAlgn="base" hangingPunct="0">
        <a:spcBef>
          <a:spcPts val="397"/>
        </a:spcBef>
        <a:spcAft>
          <a:spcPct val="0"/>
        </a:spcAft>
        <a:buClr>
          <a:srgbClr val="58595B"/>
        </a:buClr>
        <a:buFont typeface="Arial" panose="020B0604020202020204" pitchFamily="34" charset="0"/>
        <a:buChar char="•"/>
        <a:defRPr sz="2049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88751" indent="-151240" algn="l" defTabSz="915571" rtl="0" eaLnBrk="0" fontAlgn="base" hangingPunct="0">
        <a:spcBef>
          <a:spcPts val="346"/>
        </a:spcBef>
        <a:spcAft>
          <a:spcPct val="0"/>
        </a:spcAft>
        <a:buClr>
          <a:srgbClr val="58595B"/>
        </a:buClr>
        <a:buFont typeface="Arial" panose="020B0604020202020204" pitchFamily="34" charset="0"/>
        <a:buChar char="•"/>
        <a:defRPr sz="1434">
          <a:solidFill>
            <a:srgbClr val="58595B"/>
          </a:solidFill>
          <a:latin typeface="+mn-lt"/>
          <a:cs typeface="Arial" charset="0"/>
        </a:defRPr>
      </a:lvl3pPr>
      <a:lvl4pPr marL="1605094" indent="-229300" algn="l" defTabSz="915571" rtl="0" eaLnBrk="0" fontAlgn="base" hangingPunct="0">
        <a:spcBef>
          <a:spcPct val="20000"/>
        </a:spcBef>
        <a:spcAft>
          <a:spcPct val="0"/>
        </a:spcAft>
        <a:buChar char="–"/>
        <a:defRPr sz="1639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2066" indent="-234178" algn="l" defTabSz="915571" rtl="0" eaLnBrk="0" fontAlgn="base" hangingPunct="0">
        <a:spcBef>
          <a:spcPct val="20000"/>
        </a:spcBef>
        <a:spcAft>
          <a:spcPct val="0"/>
        </a:spcAft>
        <a:buChar char="»"/>
        <a:defRPr sz="2049">
          <a:solidFill>
            <a:schemeClr val="tx1"/>
          </a:solidFill>
          <a:latin typeface="+mn-lt"/>
          <a:cs typeface="Arial" charset="0"/>
        </a:defRPr>
      </a:lvl5pPr>
      <a:lvl6pPr marL="2520371" indent="-234749" algn="l" defTabSz="916787" rtl="0" eaLnBrk="1" fontAlgn="base" hangingPunct="1">
        <a:spcBef>
          <a:spcPct val="20000"/>
        </a:spcBef>
        <a:spcAft>
          <a:spcPct val="0"/>
        </a:spcAft>
        <a:buChar char="»"/>
        <a:defRPr sz="2049">
          <a:solidFill>
            <a:schemeClr val="tx1"/>
          </a:solidFill>
          <a:latin typeface="+mn-lt"/>
        </a:defRPr>
      </a:lvl6pPr>
      <a:lvl7pPr marL="2977178" indent="-234749" algn="l" defTabSz="916787" rtl="0" eaLnBrk="1" fontAlgn="base" hangingPunct="1">
        <a:spcBef>
          <a:spcPct val="20000"/>
        </a:spcBef>
        <a:spcAft>
          <a:spcPct val="0"/>
        </a:spcAft>
        <a:buChar char="»"/>
        <a:defRPr sz="2049">
          <a:solidFill>
            <a:schemeClr val="tx1"/>
          </a:solidFill>
          <a:latin typeface="+mn-lt"/>
        </a:defRPr>
      </a:lvl7pPr>
      <a:lvl8pPr marL="3433985" indent="-234749" algn="l" defTabSz="916787" rtl="0" eaLnBrk="1" fontAlgn="base" hangingPunct="1">
        <a:spcBef>
          <a:spcPct val="20000"/>
        </a:spcBef>
        <a:spcAft>
          <a:spcPct val="0"/>
        </a:spcAft>
        <a:buChar char="»"/>
        <a:defRPr sz="2049">
          <a:solidFill>
            <a:schemeClr val="tx1"/>
          </a:solidFill>
          <a:latin typeface="+mn-lt"/>
        </a:defRPr>
      </a:lvl8pPr>
      <a:lvl9pPr marL="3890792" indent="-234749" algn="l" defTabSz="916787" rtl="0" eaLnBrk="1" fontAlgn="base" hangingPunct="1">
        <a:spcBef>
          <a:spcPct val="20000"/>
        </a:spcBef>
        <a:spcAft>
          <a:spcPct val="0"/>
        </a:spcAft>
        <a:buChar char="»"/>
        <a:defRPr sz="2049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615" rtl="0" eaLnBrk="1" latinLnBrk="0" hangingPunct="1">
        <a:defRPr sz="1844" kern="1200">
          <a:solidFill>
            <a:schemeClr val="tx1"/>
          </a:solidFill>
          <a:latin typeface="+mn-lt"/>
          <a:ea typeface="+mn-ea"/>
          <a:cs typeface="+mn-cs"/>
        </a:defRPr>
      </a:lvl1pPr>
      <a:lvl2pPr marL="456807" algn="l" defTabSz="913615" rtl="0" eaLnBrk="1" latinLnBrk="0" hangingPunct="1">
        <a:defRPr sz="1844" kern="1200">
          <a:solidFill>
            <a:schemeClr val="tx1"/>
          </a:solidFill>
          <a:latin typeface="+mn-lt"/>
          <a:ea typeface="+mn-ea"/>
          <a:cs typeface="+mn-cs"/>
        </a:defRPr>
      </a:lvl2pPr>
      <a:lvl3pPr marL="913615" algn="l" defTabSz="913615" rtl="0" eaLnBrk="1" latinLnBrk="0" hangingPunct="1">
        <a:defRPr sz="1844" kern="1200">
          <a:solidFill>
            <a:schemeClr val="tx1"/>
          </a:solidFill>
          <a:latin typeface="+mn-lt"/>
          <a:ea typeface="+mn-ea"/>
          <a:cs typeface="+mn-cs"/>
        </a:defRPr>
      </a:lvl3pPr>
      <a:lvl4pPr marL="1370421" algn="l" defTabSz="913615" rtl="0" eaLnBrk="1" latinLnBrk="0" hangingPunct="1">
        <a:defRPr sz="1844" kern="1200">
          <a:solidFill>
            <a:schemeClr val="tx1"/>
          </a:solidFill>
          <a:latin typeface="+mn-lt"/>
          <a:ea typeface="+mn-ea"/>
          <a:cs typeface="+mn-cs"/>
        </a:defRPr>
      </a:lvl4pPr>
      <a:lvl5pPr marL="1827228" algn="l" defTabSz="913615" rtl="0" eaLnBrk="1" latinLnBrk="0" hangingPunct="1">
        <a:defRPr sz="1844" kern="1200">
          <a:solidFill>
            <a:schemeClr val="tx1"/>
          </a:solidFill>
          <a:latin typeface="+mn-lt"/>
          <a:ea typeface="+mn-ea"/>
          <a:cs typeface="+mn-cs"/>
        </a:defRPr>
      </a:lvl5pPr>
      <a:lvl6pPr marL="2284035" algn="l" defTabSz="913615" rtl="0" eaLnBrk="1" latinLnBrk="0" hangingPunct="1">
        <a:defRPr sz="1844" kern="1200">
          <a:solidFill>
            <a:schemeClr val="tx1"/>
          </a:solidFill>
          <a:latin typeface="+mn-lt"/>
          <a:ea typeface="+mn-ea"/>
          <a:cs typeface="+mn-cs"/>
        </a:defRPr>
      </a:lvl6pPr>
      <a:lvl7pPr marL="2740844" algn="l" defTabSz="913615" rtl="0" eaLnBrk="1" latinLnBrk="0" hangingPunct="1">
        <a:defRPr sz="1844" kern="1200">
          <a:solidFill>
            <a:schemeClr val="tx1"/>
          </a:solidFill>
          <a:latin typeface="+mn-lt"/>
          <a:ea typeface="+mn-ea"/>
          <a:cs typeface="+mn-cs"/>
        </a:defRPr>
      </a:lvl7pPr>
      <a:lvl8pPr marL="3197650" algn="l" defTabSz="913615" rtl="0" eaLnBrk="1" latinLnBrk="0" hangingPunct="1">
        <a:defRPr sz="1844" kern="1200">
          <a:solidFill>
            <a:schemeClr val="tx1"/>
          </a:solidFill>
          <a:latin typeface="+mn-lt"/>
          <a:ea typeface="+mn-ea"/>
          <a:cs typeface="+mn-cs"/>
        </a:defRPr>
      </a:lvl8pPr>
      <a:lvl9pPr marL="3654458" algn="l" defTabSz="913615" rtl="0" eaLnBrk="1" latinLnBrk="0" hangingPunct="1">
        <a:defRPr sz="1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intergrun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" y="0"/>
            <a:ext cx="9143637" cy="6858000"/>
          </a:xfrm>
          <a:prstGeom prst="rect">
            <a:avLst/>
          </a:prstGeom>
        </p:spPr>
      </p:pic>
      <p:sp>
        <p:nvSpPr>
          <p:cNvPr id="180257" name="SeiteNr"/>
          <p:cNvSpPr>
            <a:spLocks noChangeArrowheads="1"/>
          </p:cNvSpPr>
          <p:nvPr/>
        </p:nvSpPr>
        <p:spPr bwMode="auto">
          <a:xfrm>
            <a:off x="8171571" y="6586989"/>
            <a:ext cx="915506" cy="23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189" tIns="44596" rIns="89189" bIns="44596"/>
          <a:lstStyle/>
          <a:p>
            <a:pPr algn="r" defTabSz="891410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</a:pPr>
            <a:r>
              <a:rPr lang="de-DE" sz="996" dirty="0"/>
              <a:t>Seite </a:t>
            </a:r>
            <a:fld id="{74FECFAA-7E63-4B4B-BCB7-18CE54C41901}" type="slidenum">
              <a:rPr lang="de-DE" sz="996"/>
              <a:pPr algn="r" defTabSz="891410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199"/>
                </a:spcAft>
              </a:pPr>
              <a:t>‹Nr.›</a:t>
            </a:fld>
            <a:endParaRPr lang="de-DE" sz="996" dirty="0"/>
          </a:p>
        </p:txBody>
      </p:sp>
      <p:sp>
        <p:nvSpPr>
          <p:cNvPr id="180263" name="Schwarze Linie"/>
          <p:cNvSpPr>
            <a:spLocks noChangeShapeType="1"/>
          </p:cNvSpPr>
          <p:nvPr/>
        </p:nvSpPr>
        <p:spPr bwMode="auto">
          <a:xfrm>
            <a:off x="107522" y="6580304"/>
            <a:ext cx="9036478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endParaRPr lang="de-DE" sz="1991"/>
          </a:p>
        </p:txBody>
      </p:sp>
      <p:sp>
        <p:nvSpPr>
          <p:cNvPr id="22" name="Fußzeile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3950"/>
            <a:ext cx="5629521" cy="25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r>
              <a:rPr lang="de-DE" dirty="0"/>
              <a:t>Thema, 0. Monat 2015, © Bundesagentur für Arbeit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33245" y="6616176"/>
            <a:ext cx="1536913" cy="205471"/>
            <a:chOff x="274" y="4186"/>
            <a:chExt cx="972" cy="13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4" y="4186"/>
              <a:ext cx="9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457" y="4223"/>
              <a:ext cx="35" cy="48"/>
            </a:xfrm>
            <a:custGeom>
              <a:avLst/>
              <a:gdLst>
                <a:gd name="T0" fmla="*/ 0 w 35"/>
                <a:gd name="T1" fmla="*/ 48 h 48"/>
                <a:gd name="T2" fmla="*/ 11 w 35"/>
                <a:gd name="T3" fmla="*/ 48 h 48"/>
                <a:gd name="T4" fmla="*/ 11 w 35"/>
                <a:gd name="T5" fmla="*/ 48 h 48"/>
                <a:gd name="T6" fmla="*/ 20 w 35"/>
                <a:gd name="T7" fmla="*/ 48 h 48"/>
                <a:gd name="T8" fmla="*/ 25 w 35"/>
                <a:gd name="T9" fmla="*/ 47 h 48"/>
                <a:gd name="T10" fmla="*/ 25 w 35"/>
                <a:gd name="T11" fmla="*/ 47 h 48"/>
                <a:gd name="T12" fmla="*/ 30 w 35"/>
                <a:gd name="T13" fmla="*/ 45 h 48"/>
                <a:gd name="T14" fmla="*/ 32 w 35"/>
                <a:gd name="T15" fmla="*/ 43 h 48"/>
                <a:gd name="T16" fmla="*/ 34 w 35"/>
                <a:gd name="T17" fmla="*/ 39 h 48"/>
                <a:gd name="T18" fmla="*/ 35 w 35"/>
                <a:gd name="T19" fmla="*/ 34 h 48"/>
                <a:gd name="T20" fmla="*/ 35 w 35"/>
                <a:gd name="T21" fmla="*/ 34 h 48"/>
                <a:gd name="T22" fmla="*/ 34 w 35"/>
                <a:gd name="T23" fmla="*/ 30 h 48"/>
                <a:gd name="T24" fmla="*/ 32 w 35"/>
                <a:gd name="T25" fmla="*/ 27 h 48"/>
                <a:gd name="T26" fmla="*/ 29 w 35"/>
                <a:gd name="T27" fmla="*/ 24 h 48"/>
                <a:gd name="T28" fmla="*/ 24 w 35"/>
                <a:gd name="T29" fmla="*/ 23 h 48"/>
                <a:gd name="T30" fmla="*/ 24 w 35"/>
                <a:gd name="T31" fmla="*/ 23 h 48"/>
                <a:gd name="T32" fmla="*/ 28 w 35"/>
                <a:gd name="T33" fmla="*/ 21 h 48"/>
                <a:gd name="T34" fmla="*/ 30 w 35"/>
                <a:gd name="T35" fmla="*/ 18 h 48"/>
                <a:gd name="T36" fmla="*/ 32 w 35"/>
                <a:gd name="T37" fmla="*/ 15 h 48"/>
                <a:gd name="T38" fmla="*/ 32 w 35"/>
                <a:gd name="T39" fmla="*/ 12 h 48"/>
                <a:gd name="T40" fmla="*/ 32 w 35"/>
                <a:gd name="T41" fmla="*/ 12 h 48"/>
                <a:gd name="T42" fmla="*/ 32 w 35"/>
                <a:gd name="T43" fmla="*/ 9 h 48"/>
                <a:gd name="T44" fmla="*/ 30 w 35"/>
                <a:gd name="T45" fmla="*/ 6 h 48"/>
                <a:gd name="T46" fmla="*/ 28 w 35"/>
                <a:gd name="T47" fmla="*/ 2 h 48"/>
                <a:gd name="T48" fmla="*/ 24 w 35"/>
                <a:gd name="T49" fmla="*/ 1 h 48"/>
                <a:gd name="T50" fmla="*/ 24 w 35"/>
                <a:gd name="T51" fmla="*/ 1 h 48"/>
                <a:gd name="T52" fmla="*/ 20 w 35"/>
                <a:gd name="T53" fmla="*/ 0 h 48"/>
                <a:gd name="T54" fmla="*/ 12 w 35"/>
                <a:gd name="T55" fmla="*/ 0 h 48"/>
                <a:gd name="T56" fmla="*/ 0 w 35"/>
                <a:gd name="T57" fmla="*/ 0 h 48"/>
                <a:gd name="T58" fmla="*/ 0 w 35"/>
                <a:gd name="T59" fmla="*/ 48 h 48"/>
                <a:gd name="T60" fmla="*/ 0 w 35"/>
                <a:gd name="T61" fmla="*/ 48 h 48"/>
                <a:gd name="T62" fmla="*/ 9 w 35"/>
                <a:gd name="T63" fmla="*/ 8 h 48"/>
                <a:gd name="T64" fmla="*/ 12 w 35"/>
                <a:gd name="T65" fmla="*/ 8 h 48"/>
                <a:gd name="T66" fmla="*/ 12 w 35"/>
                <a:gd name="T67" fmla="*/ 8 h 48"/>
                <a:gd name="T68" fmla="*/ 18 w 35"/>
                <a:gd name="T69" fmla="*/ 8 h 48"/>
                <a:gd name="T70" fmla="*/ 21 w 35"/>
                <a:gd name="T71" fmla="*/ 9 h 48"/>
                <a:gd name="T72" fmla="*/ 22 w 35"/>
                <a:gd name="T73" fmla="*/ 11 h 48"/>
                <a:gd name="T74" fmla="*/ 23 w 35"/>
                <a:gd name="T75" fmla="*/ 13 h 48"/>
                <a:gd name="T76" fmla="*/ 23 w 35"/>
                <a:gd name="T77" fmla="*/ 13 h 48"/>
                <a:gd name="T78" fmla="*/ 22 w 35"/>
                <a:gd name="T79" fmla="*/ 16 h 48"/>
                <a:gd name="T80" fmla="*/ 21 w 35"/>
                <a:gd name="T81" fmla="*/ 18 h 48"/>
                <a:gd name="T82" fmla="*/ 18 w 35"/>
                <a:gd name="T83" fmla="*/ 19 h 48"/>
                <a:gd name="T84" fmla="*/ 14 w 35"/>
                <a:gd name="T85" fmla="*/ 19 h 48"/>
                <a:gd name="T86" fmla="*/ 9 w 35"/>
                <a:gd name="T87" fmla="*/ 19 h 48"/>
                <a:gd name="T88" fmla="*/ 9 w 35"/>
                <a:gd name="T89" fmla="*/ 8 h 48"/>
                <a:gd name="T90" fmla="*/ 9 w 35"/>
                <a:gd name="T91" fmla="*/ 8 h 48"/>
                <a:gd name="T92" fmla="*/ 9 w 35"/>
                <a:gd name="T93" fmla="*/ 27 h 48"/>
                <a:gd name="T94" fmla="*/ 14 w 35"/>
                <a:gd name="T95" fmla="*/ 27 h 48"/>
                <a:gd name="T96" fmla="*/ 14 w 35"/>
                <a:gd name="T97" fmla="*/ 27 h 48"/>
                <a:gd name="T98" fmla="*/ 19 w 35"/>
                <a:gd name="T99" fmla="*/ 27 h 48"/>
                <a:gd name="T100" fmla="*/ 22 w 35"/>
                <a:gd name="T101" fmla="*/ 28 h 48"/>
                <a:gd name="T102" fmla="*/ 24 w 35"/>
                <a:gd name="T103" fmla="*/ 30 h 48"/>
                <a:gd name="T104" fmla="*/ 25 w 35"/>
                <a:gd name="T105" fmla="*/ 34 h 48"/>
                <a:gd name="T106" fmla="*/ 25 w 35"/>
                <a:gd name="T107" fmla="*/ 34 h 48"/>
                <a:gd name="T108" fmla="*/ 24 w 35"/>
                <a:gd name="T109" fmla="*/ 38 h 48"/>
                <a:gd name="T110" fmla="*/ 22 w 35"/>
                <a:gd name="T111" fmla="*/ 40 h 48"/>
                <a:gd name="T112" fmla="*/ 19 w 35"/>
                <a:gd name="T113" fmla="*/ 41 h 48"/>
                <a:gd name="T114" fmla="*/ 14 w 35"/>
                <a:gd name="T115" fmla="*/ 41 h 48"/>
                <a:gd name="T116" fmla="*/ 9 w 35"/>
                <a:gd name="T117" fmla="*/ 41 h 48"/>
                <a:gd name="T118" fmla="*/ 9 w 35"/>
                <a:gd name="T119" fmla="*/ 27 h 48"/>
                <a:gd name="T120" fmla="*/ 9 w 35"/>
                <a:gd name="T121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48">
                  <a:moveTo>
                    <a:pt x="0" y="48"/>
                  </a:moveTo>
                  <a:lnTo>
                    <a:pt x="11" y="48"/>
                  </a:lnTo>
                  <a:lnTo>
                    <a:pt x="11" y="48"/>
                  </a:lnTo>
                  <a:lnTo>
                    <a:pt x="20" y="48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4" y="30"/>
                  </a:lnTo>
                  <a:lnTo>
                    <a:pt x="32" y="27"/>
                  </a:lnTo>
                  <a:lnTo>
                    <a:pt x="29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9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8"/>
                  </a:lnTo>
                  <a:lnTo>
                    <a:pt x="9" y="8"/>
                  </a:lnTo>
                  <a:close/>
                  <a:moveTo>
                    <a:pt x="9" y="27"/>
                  </a:moveTo>
                  <a:lnTo>
                    <a:pt x="14" y="27"/>
                  </a:lnTo>
                  <a:lnTo>
                    <a:pt x="14" y="27"/>
                  </a:lnTo>
                  <a:lnTo>
                    <a:pt x="19" y="27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9" y="27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499" y="4237"/>
              <a:ext cx="31" cy="35"/>
            </a:xfrm>
            <a:custGeom>
              <a:avLst/>
              <a:gdLst>
                <a:gd name="T0" fmla="*/ 0 w 31"/>
                <a:gd name="T1" fmla="*/ 20 h 35"/>
                <a:gd name="T2" fmla="*/ 0 w 31"/>
                <a:gd name="T3" fmla="*/ 20 h 35"/>
                <a:gd name="T4" fmla="*/ 0 w 31"/>
                <a:gd name="T5" fmla="*/ 25 h 35"/>
                <a:gd name="T6" fmla="*/ 1 w 31"/>
                <a:gd name="T7" fmla="*/ 28 h 35"/>
                <a:gd name="T8" fmla="*/ 1 w 31"/>
                <a:gd name="T9" fmla="*/ 28 h 35"/>
                <a:gd name="T10" fmla="*/ 2 w 31"/>
                <a:gd name="T11" fmla="*/ 31 h 35"/>
                <a:gd name="T12" fmla="*/ 5 w 31"/>
                <a:gd name="T13" fmla="*/ 33 h 35"/>
                <a:gd name="T14" fmla="*/ 8 w 31"/>
                <a:gd name="T15" fmla="*/ 34 h 35"/>
                <a:gd name="T16" fmla="*/ 13 w 31"/>
                <a:gd name="T17" fmla="*/ 35 h 35"/>
                <a:gd name="T18" fmla="*/ 13 w 31"/>
                <a:gd name="T19" fmla="*/ 35 h 35"/>
                <a:gd name="T20" fmla="*/ 15 w 31"/>
                <a:gd name="T21" fmla="*/ 35 h 35"/>
                <a:gd name="T22" fmla="*/ 18 w 31"/>
                <a:gd name="T23" fmla="*/ 34 h 35"/>
                <a:gd name="T24" fmla="*/ 20 w 31"/>
                <a:gd name="T25" fmla="*/ 32 h 35"/>
                <a:gd name="T26" fmla="*/ 22 w 31"/>
                <a:gd name="T27" fmla="*/ 30 h 35"/>
                <a:gd name="T28" fmla="*/ 22 w 31"/>
                <a:gd name="T29" fmla="*/ 30 h 35"/>
                <a:gd name="T30" fmla="*/ 22 w 31"/>
                <a:gd name="T31" fmla="*/ 34 h 35"/>
                <a:gd name="T32" fmla="*/ 31 w 31"/>
                <a:gd name="T33" fmla="*/ 34 h 35"/>
                <a:gd name="T34" fmla="*/ 31 w 31"/>
                <a:gd name="T35" fmla="*/ 34 h 35"/>
                <a:gd name="T36" fmla="*/ 31 w 31"/>
                <a:gd name="T37" fmla="*/ 33 h 35"/>
                <a:gd name="T38" fmla="*/ 31 w 31"/>
                <a:gd name="T39" fmla="*/ 33 h 35"/>
                <a:gd name="T40" fmla="*/ 31 w 31"/>
                <a:gd name="T41" fmla="*/ 29 h 35"/>
                <a:gd name="T42" fmla="*/ 31 w 31"/>
                <a:gd name="T43" fmla="*/ 29 h 35"/>
                <a:gd name="T44" fmla="*/ 31 w 31"/>
                <a:gd name="T45" fmla="*/ 26 h 35"/>
                <a:gd name="T46" fmla="*/ 31 w 31"/>
                <a:gd name="T47" fmla="*/ 24 h 35"/>
                <a:gd name="T48" fmla="*/ 31 w 31"/>
                <a:gd name="T49" fmla="*/ 0 h 35"/>
                <a:gd name="T50" fmla="*/ 21 w 31"/>
                <a:gd name="T51" fmla="*/ 0 h 35"/>
                <a:gd name="T52" fmla="*/ 21 w 31"/>
                <a:gd name="T53" fmla="*/ 18 h 35"/>
                <a:gd name="T54" fmla="*/ 21 w 31"/>
                <a:gd name="T55" fmla="*/ 18 h 35"/>
                <a:gd name="T56" fmla="*/ 21 w 31"/>
                <a:gd name="T57" fmla="*/ 23 h 35"/>
                <a:gd name="T58" fmla="*/ 20 w 31"/>
                <a:gd name="T59" fmla="*/ 25 h 35"/>
                <a:gd name="T60" fmla="*/ 17 w 31"/>
                <a:gd name="T61" fmla="*/ 27 h 35"/>
                <a:gd name="T62" fmla="*/ 15 w 31"/>
                <a:gd name="T63" fmla="*/ 27 h 35"/>
                <a:gd name="T64" fmla="*/ 15 w 31"/>
                <a:gd name="T65" fmla="*/ 27 h 35"/>
                <a:gd name="T66" fmla="*/ 12 w 31"/>
                <a:gd name="T67" fmla="*/ 27 h 35"/>
                <a:gd name="T68" fmla="*/ 9 w 31"/>
                <a:gd name="T69" fmla="*/ 26 h 35"/>
                <a:gd name="T70" fmla="*/ 9 w 31"/>
                <a:gd name="T71" fmla="*/ 23 h 35"/>
                <a:gd name="T72" fmla="*/ 8 w 31"/>
                <a:gd name="T73" fmla="*/ 19 h 35"/>
                <a:gd name="T74" fmla="*/ 8 w 31"/>
                <a:gd name="T75" fmla="*/ 0 h 35"/>
                <a:gd name="T76" fmla="*/ 0 w 31"/>
                <a:gd name="T77" fmla="*/ 0 h 35"/>
                <a:gd name="T78" fmla="*/ 0 w 31"/>
                <a:gd name="T79" fmla="*/ 20 h 35"/>
                <a:gd name="T80" fmla="*/ 0 w 31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38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1 w 32"/>
                <a:gd name="T15" fmla="*/ 11 h 35"/>
                <a:gd name="T16" fmla="*/ 14 w 32"/>
                <a:gd name="T17" fmla="*/ 9 h 35"/>
                <a:gd name="T18" fmla="*/ 17 w 32"/>
                <a:gd name="T19" fmla="*/ 8 h 35"/>
                <a:gd name="T20" fmla="*/ 17 w 32"/>
                <a:gd name="T21" fmla="*/ 8 h 35"/>
                <a:gd name="T22" fmla="*/ 19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2 w 32"/>
                <a:gd name="T29" fmla="*/ 17 h 35"/>
                <a:gd name="T30" fmla="*/ 22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1 w 32"/>
                <a:gd name="T39" fmla="*/ 9 h 35"/>
                <a:gd name="T40" fmla="*/ 30 w 32"/>
                <a:gd name="T41" fmla="*/ 5 h 35"/>
                <a:gd name="T42" fmla="*/ 30 w 32"/>
                <a:gd name="T43" fmla="*/ 5 h 35"/>
                <a:gd name="T44" fmla="*/ 29 w 32"/>
                <a:gd name="T45" fmla="*/ 3 h 35"/>
                <a:gd name="T46" fmla="*/ 25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7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8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1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9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576" y="4222"/>
              <a:ext cx="34" cy="50"/>
            </a:xfrm>
            <a:custGeom>
              <a:avLst/>
              <a:gdLst>
                <a:gd name="T0" fmla="*/ 24 w 34"/>
                <a:gd name="T1" fmla="*/ 0 h 50"/>
                <a:gd name="T2" fmla="*/ 24 w 34"/>
                <a:gd name="T3" fmla="*/ 18 h 50"/>
                <a:gd name="T4" fmla="*/ 24 w 34"/>
                <a:gd name="T5" fmla="*/ 18 h 50"/>
                <a:gd name="T6" fmla="*/ 20 w 34"/>
                <a:gd name="T7" fmla="*/ 15 h 50"/>
                <a:gd name="T8" fmla="*/ 14 w 34"/>
                <a:gd name="T9" fmla="*/ 14 h 50"/>
                <a:gd name="T10" fmla="*/ 14 w 34"/>
                <a:gd name="T11" fmla="*/ 14 h 50"/>
                <a:gd name="T12" fmla="*/ 12 w 34"/>
                <a:gd name="T13" fmla="*/ 14 h 50"/>
                <a:gd name="T14" fmla="*/ 9 w 34"/>
                <a:gd name="T15" fmla="*/ 15 h 50"/>
                <a:gd name="T16" fmla="*/ 7 w 34"/>
                <a:gd name="T17" fmla="*/ 17 h 50"/>
                <a:gd name="T18" fmla="*/ 5 w 34"/>
                <a:gd name="T19" fmla="*/ 19 h 50"/>
                <a:gd name="T20" fmla="*/ 1 w 34"/>
                <a:gd name="T21" fmla="*/ 25 h 50"/>
                <a:gd name="T22" fmla="*/ 0 w 34"/>
                <a:gd name="T23" fmla="*/ 32 h 50"/>
                <a:gd name="T24" fmla="*/ 0 w 34"/>
                <a:gd name="T25" fmla="*/ 32 h 50"/>
                <a:gd name="T26" fmla="*/ 1 w 34"/>
                <a:gd name="T27" fmla="*/ 40 h 50"/>
                <a:gd name="T28" fmla="*/ 5 w 34"/>
                <a:gd name="T29" fmla="*/ 45 h 50"/>
                <a:gd name="T30" fmla="*/ 7 w 34"/>
                <a:gd name="T31" fmla="*/ 47 h 50"/>
                <a:gd name="T32" fmla="*/ 9 w 34"/>
                <a:gd name="T33" fmla="*/ 49 h 50"/>
                <a:gd name="T34" fmla="*/ 12 w 34"/>
                <a:gd name="T35" fmla="*/ 50 h 50"/>
                <a:gd name="T36" fmla="*/ 16 w 34"/>
                <a:gd name="T37" fmla="*/ 50 h 50"/>
                <a:gd name="T38" fmla="*/ 16 w 34"/>
                <a:gd name="T39" fmla="*/ 50 h 50"/>
                <a:gd name="T40" fmla="*/ 19 w 34"/>
                <a:gd name="T41" fmla="*/ 50 h 50"/>
                <a:gd name="T42" fmla="*/ 21 w 34"/>
                <a:gd name="T43" fmla="*/ 49 h 50"/>
                <a:gd name="T44" fmla="*/ 23 w 34"/>
                <a:gd name="T45" fmla="*/ 47 h 50"/>
                <a:gd name="T46" fmla="*/ 25 w 34"/>
                <a:gd name="T47" fmla="*/ 45 h 50"/>
                <a:gd name="T48" fmla="*/ 25 w 34"/>
                <a:gd name="T49" fmla="*/ 45 h 50"/>
                <a:gd name="T50" fmla="*/ 25 w 34"/>
                <a:gd name="T51" fmla="*/ 46 h 50"/>
                <a:gd name="T52" fmla="*/ 25 w 34"/>
                <a:gd name="T53" fmla="*/ 46 h 50"/>
                <a:gd name="T54" fmla="*/ 25 w 34"/>
                <a:gd name="T55" fmla="*/ 49 h 50"/>
                <a:gd name="T56" fmla="*/ 34 w 34"/>
                <a:gd name="T57" fmla="*/ 49 h 50"/>
                <a:gd name="T58" fmla="*/ 34 w 34"/>
                <a:gd name="T59" fmla="*/ 49 h 50"/>
                <a:gd name="T60" fmla="*/ 33 w 34"/>
                <a:gd name="T61" fmla="*/ 39 h 50"/>
                <a:gd name="T62" fmla="*/ 33 w 34"/>
                <a:gd name="T63" fmla="*/ 0 h 50"/>
                <a:gd name="T64" fmla="*/ 24 w 34"/>
                <a:gd name="T65" fmla="*/ 0 h 50"/>
                <a:gd name="T66" fmla="*/ 24 w 34"/>
                <a:gd name="T67" fmla="*/ 0 h 50"/>
                <a:gd name="T68" fmla="*/ 24 w 34"/>
                <a:gd name="T69" fmla="*/ 32 h 50"/>
                <a:gd name="T70" fmla="*/ 24 w 34"/>
                <a:gd name="T71" fmla="*/ 32 h 50"/>
                <a:gd name="T72" fmla="*/ 23 w 34"/>
                <a:gd name="T73" fmla="*/ 36 h 50"/>
                <a:gd name="T74" fmla="*/ 22 w 34"/>
                <a:gd name="T75" fmla="*/ 40 h 50"/>
                <a:gd name="T76" fmla="*/ 20 w 34"/>
                <a:gd name="T77" fmla="*/ 42 h 50"/>
                <a:gd name="T78" fmla="*/ 17 w 34"/>
                <a:gd name="T79" fmla="*/ 43 h 50"/>
                <a:gd name="T80" fmla="*/ 17 w 34"/>
                <a:gd name="T81" fmla="*/ 43 h 50"/>
                <a:gd name="T82" fmla="*/ 13 w 34"/>
                <a:gd name="T83" fmla="*/ 42 h 50"/>
                <a:gd name="T84" fmla="*/ 11 w 34"/>
                <a:gd name="T85" fmla="*/ 40 h 50"/>
                <a:gd name="T86" fmla="*/ 10 w 34"/>
                <a:gd name="T87" fmla="*/ 36 h 50"/>
                <a:gd name="T88" fmla="*/ 9 w 34"/>
                <a:gd name="T89" fmla="*/ 32 h 50"/>
                <a:gd name="T90" fmla="*/ 9 w 34"/>
                <a:gd name="T91" fmla="*/ 32 h 50"/>
                <a:gd name="T92" fmla="*/ 10 w 34"/>
                <a:gd name="T93" fmla="*/ 28 h 50"/>
                <a:gd name="T94" fmla="*/ 11 w 34"/>
                <a:gd name="T95" fmla="*/ 25 h 50"/>
                <a:gd name="T96" fmla="*/ 13 w 34"/>
                <a:gd name="T97" fmla="*/ 23 h 50"/>
                <a:gd name="T98" fmla="*/ 17 w 34"/>
                <a:gd name="T99" fmla="*/ 22 h 50"/>
                <a:gd name="T100" fmla="*/ 17 w 34"/>
                <a:gd name="T101" fmla="*/ 22 h 50"/>
                <a:gd name="T102" fmla="*/ 20 w 34"/>
                <a:gd name="T103" fmla="*/ 23 h 50"/>
                <a:gd name="T104" fmla="*/ 22 w 34"/>
                <a:gd name="T105" fmla="*/ 25 h 50"/>
                <a:gd name="T106" fmla="*/ 23 w 34"/>
                <a:gd name="T107" fmla="*/ 28 h 50"/>
                <a:gd name="T108" fmla="*/ 24 w 34"/>
                <a:gd name="T109" fmla="*/ 32 h 50"/>
                <a:gd name="T110" fmla="*/ 24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24" y="0"/>
                  </a:moveTo>
                  <a:lnTo>
                    <a:pt x="24" y="18"/>
                  </a:lnTo>
                  <a:lnTo>
                    <a:pt x="24" y="18"/>
                  </a:lnTo>
                  <a:lnTo>
                    <a:pt x="20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3" y="39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2"/>
                  </a:moveTo>
                  <a:lnTo>
                    <a:pt x="24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3" y="28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616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7 w 33"/>
                <a:gd name="T17" fmla="*/ 0 h 36"/>
                <a:gd name="T18" fmla="*/ 17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3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3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653" y="4236"/>
              <a:ext cx="30" cy="36"/>
            </a:xfrm>
            <a:custGeom>
              <a:avLst/>
              <a:gdLst>
                <a:gd name="T0" fmla="*/ 16 w 30"/>
                <a:gd name="T1" fmla="*/ 0 h 36"/>
                <a:gd name="T2" fmla="*/ 16 w 30"/>
                <a:gd name="T3" fmla="*/ 0 h 36"/>
                <a:gd name="T4" fmla="*/ 10 w 30"/>
                <a:gd name="T5" fmla="*/ 0 h 36"/>
                <a:gd name="T6" fmla="*/ 5 w 30"/>
                <a:gd name="T7" fmla="*/ 3 h 36"/>
                <a:gd name="T8" fmla="*/ 3 w 30"/>
                <a:gd name="T9" fmla="*/ 6 h 36"/>
                <a:gd name="T10" fmla="*/ 2 w 30"/>
                <a:gd name="T11" fmla="*/ 11 h 36"/>
                <a:gd name="T12" fmla="*/ 2 w 30"/>
                <a:gd name="T13" fmla="*/ 11 h 36"/>
                <a:gd name="T14" fmla="*/ 2 w 30"/>
                <a:gd name="T15" fmla="*/ 14 h 36"/>
                <a:gd name="T16" fmla="*/ 4 w 30"/>
                <a:gd name="T17" fmla="*/ 17 h 36"/>
                <a:gd name="T18" fmla="*/ 7 w 30"/>
                <a:gd name="T19" fmla="*/ 19 h 36"/>
                <a:gd name="T20" fmla="*/ 12 w 30"/>
                <a:gd name="T21" fmla="*/ 20 h 36"/>
                <a:gd name="T22" fmla="*/ 16 w 30"/>
                <a:gd name="T23" fmla="*/ 22 h 36"/>
                <a:gd name="T24" fmla="*/ 16 w 30"/>
                <a:gd name="T25" fmla="*/ 22 h 36"/>
                <a:gd name="T26" fmla="*/ 21 w 30"/>
                <a:gd name="T27" fmla="*/ 24 h 36"/>
                <a:gd name="T28" fmla="*/ 21 w 30"/>
                <a:gd name="T29" fmla="*/ 25 h 36"/>
                <a:gd name="T30" fmla="*/ 22 w 30"/>
                <a:gd name="T31" fmla="*/ 26 h 36"/>
                <a:gd name="T32" fmla="*/ 22 w 30"/>
                <a:gd name="T33" fmla="*/ 26 h 36"/>
                <a:gd name="T34" fmla="*/ 21 w 30"/>
                <a:gd name="T35" fmla="*/ 28 h 36"/>
                <a:gd name="T36" fmla="*/ 20 w 30"/>
                <a:gd name="T37" fmla="*/ 29 h 36"/>
                <a:gd name="T38" fmla="*/ 16 w 30"/>
                <a:gd name="T39" fmla="*/ 30 h 36"/>
                <a:gd name="T40" fmla="*/ 16 w 30"/>
                <a:gd name="T41" fmla="*/ 30 h 36"/>
                <a:gd name="T42" fmla="*/ 13 w 30"/>
                <a:gd name="T43" fmla="*/ 29 h 36"/>
                <a:gd name="T44" fmla="*/ 11 w 30"/>
                <a:gd name="T45" fmla="*/ 28 h 36"/>
                <a:gd name="T46" fmla="*/ 10 w 30"/>
                <a:gd name="T47" fmla="*/ 27 h 36"/>
                <a:gd name="T48" fmla="*/ 9 w 30"/>
                <a:gd name="T49" fmla="*/ 24 h 36"/>
                <a:gd name="T50" fmla="*/ 0 w 30"/>
                <a:gd name="T51" fmla="*/ 24 h 36"/>
                <a:gd name="T52" fmla="*/ 0 w 30"/>
                <a:gd name="T53" fmla="*/ 25 h 36"/>
                <a:gd name="T54" fmla="*/ 0 w 30"/>
                <a:gd name="T55" fmla="*/ 25 h 36"/>
                <a:gd name="T56" fmla="*/ 1 w 30"/>
                <a:gd name="T57" fmla="*/ 30 h 36"/>
                <a:gd name="T58" fmla="*/ 4 w 30"/>
                <a:gd name="T59" fmla="*/ 33 h 36"/>
                <a:gd name="T60" fmla="*/ 10 w 30"/>
                <a:gd name="T61" fmla="*/ 35 h 36"/>
                <a:gd name="T62" fmla="*/ 16 w 30"/>
                <a:gd name="T63" fmla="*/ 36 h 36"/>
                <a:gd name="T64" fmla="*/ 16 w 30"/>
                <a:gd name="T65" fmla="*/ 36 h 36"/>
                <a:gd name="T66" fmla="*/ 22 w 30"/>
                <a:gd name="T67" fmla="*/ 35 h 36"/>
                <a:gd name="T68" fmla="*/ 27 w 30"/>
                <a:gd name="T69" fmla="*/ 33 h 36"/>
                <a:gd name="T70" fmla="*/ 29 w 30"/>
                <a:gd name="T71" fmla="*/ 30 h 36"/>
                <a:gd name="T72" fmla="*/ 30 w 30"/>
                <a:gd name="T73" fmla="*/ 26 h 36"/>
                <a:gd name="T74" fmla="*/ 30 w 30"/>
                <a:gd name="T75" fmla="*/ 26 h 36"/>
                <a:gd name="T76" fmla="*/ 30 w 30"/>
                <a:gd name="T77" fmla="*/ 22 h 36"/>
                <a:gd name="T78" fmla="*/ 29 w 30"/>
                <a:gd name="T79" fmla="*/ 20 h 36"/>
                <a:gd name="T80" fmla="*/ 29 w 30"/>
                <a:gd name="T81" fmla="*/ 20 h 36"/>
                <a:gd name="T82" fmla="*/ 26 w 30"/>
                <a:gd name="T83" fmla="*/ 17 h 36"/>
                <a:gd name="T84" fmla="*/ 20 w 30"/>
                <a:gd name="T85" fmla="*/ 15 h 36"/>
                <a:gd name="T86" fmla="*/ 20 w 30"/>
                <a:gd name="T87" fmla="*/ 15 h 36"/>
                <a:gd name="T88" fmla="*/ 12 w 30"/>
                <a:gd name="T89" fmla="*/ 13 h 36"/>
                <a:gd name="T90" fmla="*/ 11 w 30"/>
                <a:gd name="T91" fmla="*/ 12 h 36"/>
                <a:gd name="T92" fmla="*/ 11 w 30"/>
                <a:gd name="T93" fmla="*/ 10 h 36"/>
                <a:gd name="T94" fmla="*/ 11 w 30"/>
                <a:gd name="T95" fmla="*/ 10 h 36"/>
                <a:gd name="T96" fmla="*/ 11 w 30"/>
                <a:gd name="T97" fmla="*/ 9 h 36"/>
                <a:gd name="T98" fmla="*/ 12 w 30"/>
                <a:gd name="T99" fmla="*/ 8 h 36"/>
                <a:gd name="T100" fmla="*/ 15 w 30"/>
                <a:gd name="T101" fmla="*/ 6 h 36"/>
                <a:gd name="T102" fmla="*/ 15 w 30"/>
                <a:gd name="T103" fmla="*/ 6 h 36"/>
                <a:gd name="T104" fmla="*/ 18 w 30"/>
                <a:gd name="T105" fmla="*/ 6 h 36"/>
                <a:gd name="T106" fmla="*/ 20 w 30"/>
                <a:gd name="T107" fmla="*/ 8 h 36"/>
                <a:gd name="T108" fmla="*/ 21 w 30"/>
                <a:gd name="T109" fmla="*/ 10 h 36"/>
                <a:gd name="T110" fmla="*/ 22 w 30"/>
                <a:gd name="T111" fmla="*/ 12 h 36"/>
                <a:gd name="T112" fmla="*/ 30 w 30"/>
                <a:gd name="T113" fmla="*/ 12 h 36"/>
                <a:gd name="T114" fmla="*/ 30 w 30"/>
                <a:gd name="T115" fmla="*/ 12 h 36"/>
                <a:gd name="T116" fmla="*/ 29 w 30"/>
                <a:gd name="T117" fmla="*/ 6 h 36"/>
                <a:gd name="T118" fmla="*/ 26 w 30"/>
                <a:gd name="T119" fmla="*/ 3 h 36"/>
                <a:gd name="T120" fmla="*/ 22 w 30"/>
                <a:gd name="T121" fmla="*/ 0 h 36"/>
                <a:gd name="T122" fmla="*/ 16 w 30"/>
                <a:gd name="T123" fmla="*/ 0 h 36"/>
                <a:gd name="T124" fmla="*/ 16 w 30"/>
                <a:gd name="T1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10" name="Freeform 11"/>
            <p:cNvSpPr>
              <a:spLocks noEditPoints="1"/>
            </p:cNvSpPr>
            <p:nvPr userDrawn="1"/>
          </p:nvSpPr>
          <p:spPr bwMode="auto">
            <a:xfrm>
              <a:off x="689" y="4236"/>
              <a:ext cx="31" cy="36"/>
            </a:xfrm>
            <a:custGeom>
              <a:avLst/>
              <a:gdLst>
                <a:gd name="T0" fmla="*/ 16 w 31"/>
                <a:gd name="T1" fmla="*/ 8 h 36"/>
                <a:gd name="T2" fmla="*/ 20 w 31"/>
                <a:gd name="T3" fmla="*/ 9 h 36"/>
                <a:gd name="T4" fmla="*/ 21 w 31"/>
                <a:gd name="T5" fmla="*/ 13 h 36"/>
                <a:gd name="T6" fmla="*/ 20 w 31"/>
                <a:gd name="T7" fmla="*/ 13 h 36"/>
                <a:gd name="T8" fmla="*/ 14 w 31"/>
                <a:gd name="T9" fmla="*/ 14 h 36"/>
                <a:gd name="T10" fmla="*/ 8 w 31"/>
                <a:gd name="T11" fmla="*/ 16 h 36"/>
                <a:gd name="T12" fmla="*/ 4 w 31"/>
                <a:gd name="T13" fmla="*/ 18 h 36"/>
                <a:gd name="T14" fmla="*/ 1 w 31"/>
                <a:gd name="T15" fmla="*/ 22 h 36"/>
                <a:gd name="T16" fmla="*/ 0 w 31"/>
                <a:gd name="T17" fmla="*/ 27 h 36"/>
                <a:gd name="T18" fmla="*/ 3 w 31"/>
                <a:gd name="T19" fmla="*/ 33 h 36"/>
                <a:gd name="T20" fmla="*/ 13 w 31"/>
                <a:gd name="T21" fmla="*/ 36 h 36"/>
                <a:gd name="T22" fmla="*/ 16 w 31"/>
                <a:gd name="T23" fmla="*/ 36 h 36"/>
                <a:gd name="T24" fmla="*/ 20 w 31"/>
                <a:gd name="T25" fmla="*/ 33 h 36"/>
                <a:gd name="T26" fmla="*/ 22 w 31"/>
                <a:gd name="T27" fmla="*/ 31 h 36"/>
                <a:gd name="T28" fmla="*/ 22 w 31"/>
                <a:gd name="T29" fmla="*/ 32 h 36"/>
                <a:gd name="T30" fmla="*/ 31 w 31"/>
                <a:gd name="T31" fmla="*/ 35 h 36"/>
                <a:gd name="T32" fmla="*/ 30 w 31"/>
                <a:gd name="T33" fmla="*/ 32 h 36"/>
                <a:gd name="T34" fmla="*/ 30 w 31"/>
                <a:gd name="T35" fmla="*/ 14 h 36"/>
                <a:gd name="T36" fmla="*/ 30 w 31"/>
                <a:gd name="T37" fmla="*/ 9 h 36"/>
                <a:gd name="T38" fmla="*/ 29 w 31"/>
                <a:gd name="T39" fmla="*/ 5 h 36"/>
                <a:gd name="T40" fmla="*/ 25 w 31"/>
                <a:gd name="T41" fmla="*/ 1 h 36"/>
                <a:gd name="T42" fmla="*/ 17 w 31"/>
                <a:gd name="T43" fmla="*/ 0 h 36"/>
                <a:gd name="T44" fmla="*/ 12 w 31"/>
                <a:gd name="T45" fmla="*/ 0 h 36"/>
                <a:gd name="T46" fmla="*/ 6 w 31"/>
                <a:gd name="T47" fmla="*/ 2 h 36"/>
                <a:gd name="T48" fmla="*/ 3 w 31"/>
                <a:gd name="T49" fmla="*/ 5 h 36"/>
                <a:gd name="T50" fmla="*/ 9 w 31"/>
                <a:gd name="T51" fmla="*/ 11 h 36"/>
                <a:gd name="T52" fmla="*/ 11 w 31"/>
                <a:gd name="T53" fmla="*/ 10 h 36"/>
                <a:gd name="T54" fmla="*/ 16 w 31"/>
                <a:gd name="T55" fmla="*/ 8 h 36"/>
                <a:gd name="T56" fmla="*/ 21 w 31"/>
                <a:gd name="T57" fmla="*/ 20 h 36"/>
                <a:gd name="T58" fmla="*/ 20 w 31"/>
                <a:gd name="T59" fmla="*/ 25 h 36"/>
                <a:gd name="T60" fmla="*/ 18 w 31"/>
                <a:gd name="T61" fmla="*/ 29 h 36"/>
                <a:gd name="T62" fmla="*/ 15 w 31"/>
                <a:gd name="T63" fmla="*/ 29 h 36"/>
                <a:gd name="T64" fmla="*/ 11 w 31"/>
                <a:gd name="T65" fmla="*/ 28 h 36"/>
                <a:gd name="T66" fmla="*/ 9 w 31"/>
                <a:gd name="T67" fmla="*/ 26 h 36"/>
                <a:gd name="T68" fmla="*/ 9 w 31"/>
                <a:gd name="T69" fmla="*/ 22 h 36"/>
                <a:gd name="T70" fmla="*/ 16 w 31"/>
                <a:gd name="T71" fmla="*/ 20 h 36"/>
                <a:gd name="T72" fmla="*/ 21 w 31"/>
                <a:gd name="T73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6">
                  <a:moveTo>
                    <a:pt x="16" y="8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11" name="Freeform 12"/>
            <p:cNvSpPr>
              <a:spLocks noEditPoints="1"/>
            </p:cNvSpPr>
            <p:nvPr userDrawn="1"/>
          </p:nvSpPr>
          <p:spPr bwMode="auto">
            <a:xfrm>
              <a:off x="724" y="4236"/>
              <a:ext cx="37" cy="50"/>
            </a:xfrm>
            <a:custGeom>
              <a:avLst/>
              <a:gdLst>
                <a:gd name="T0" fmla="*/ 25 w 37"/>
                <a:gd name="T1" fmla="*/ 1 h 50"/>
                <a:gd name="T2" fmla="*/ 19 w 37"/>
                <a:gd name="T3" fmla="*/ 0 h 50"/>
                <a:gd name="T4" fmla="*/ 8 w 37"/>
                <a:gd name="T5" fmla="*/ 3 h 50"/>
                <a:gd name="T6" fmla="*/ 4 w 37"/>
                <a:gd name="T7" fmla="*/ 12 h 50"/>
                <a:gd name="T8" fmla="*/ 5 w 37"/>
                <a:gd name="T9" fmla="*/ 15 h 50"/>
                <a:gd name="T10" fmla="*/ 7 w 37"/>
                <a:gd name="T11" fmla="*/ 20 h 50"/>
                <a:gd name="T12" fmla="*/ 10 w 37"/>
                <a:gd name="T13" fmla="*/ 22 h 50"/>
                <a:gd name="T14" fmla="*/ 4 w 37"/>
                <a:gd name="T15" fmla="*/ 26 h 50"/>
                <a:gd name="T16" fmla="*/ 4 w 37"/>
                <a:gd name="T17" fmla="*/ 28 h 50"/>
                <a:gd name="T18" fmla="*/ 8 w 37"/>
                <a:gd name="T19" fmla="*/ 32 h 50"/>
                <a:gd name="T20" fmla="*/ 5 w 37"/>
                <a:gd name="T21" fmla="*/ 33 h 50"/>
                <a:gd name="T22" fmla="*/ 0 w 37"/>
                <a:gd name="T23" fmla="*/ 37 h 50"/>
                <a:gd name="T24" fmla="*/ 0 w 37"/>
                <a:gd name="T25" fmla="*/ 40 h 50"/>
                <a:gd name="T26" fmla="*/ 1 w 37"/>
                <a:gd name="T27" fmla="*/ 44 h 50"/>
                <a:gd name="T28" fmla="*/ 11 w 37"/>
                <a:gd name="T29" fmla="*/ 49 h 50"/>
                <a:gd name="T30" fmla="*/ 18 w 37"/>
                <a:gd name="T31" fmla="*/ 50 h 50"/>
                <a:gd name="T32" fmla="*/ 31 w 37"/>
                <a:gd name="T33" fmla="*/ 47 h 50"/>
                <a:gd name="T34" fmla="*/ 36 w 37"/>
                <a:gd name="T35" fmla="*/ 38 h 50"/>
                <a:gd name="T36" fmla="*/ 35 w 37"/>
                <a:gd name="T37" fmla="*/ 34 h 50"/>
                <a:gd name="T38" fmla="*/ 32 w 37"/>
                <a:gd name="T39" fmla="*/ 31 h 50"/>
                <a:gd name="T40" fmla="*/ 20 w 37"/>
                <a:gd name="T41" fmla="*/ 28 h 50"/>
                <a:gd name="T42" fmla="*/ 13 w 37"/>
                <a:gd name="T43" fmla="*/ 27 h 50"/>
                <a:gd name="T44" fmla="*/ 12 w 37"/>
                <a:gd name="T45" fmla="*/ 26 h 50"/>
                <a:gd name="T46" fmla="*/ 13 w 37"/>
                <a:gd name="T47" fmla="*/ 25 h 50"/>
                <a:gd name="T48" fmla="*/ 20 w 37"/>
                <a:gd name="T49" fmla="*/ 24 h 50"/>
                <a:gd name="T50" fmla="*/ 25 w 37"/>
                <a:gd name="T51" fmla="*/ 22 h 50"/>
                <a:gd name="T52" fmla="*/ 31 w 37"/>
                <a:gd name="T53" fmla="*/ 17 h 50"/>
                <a:gd name="T54" fmla="*/ 32 w 37"/>
                <a:gd name="T55" fmla="*/ 14 h 50"/>
                <a:gd name="T56" fmla="*/ 30 w 37"/>
                <a:gd name="T57" fmla="*/ 8 h 50"/>
                <a:gd name="T58" fmla="*/ 37 w 37"/>
                <a:gd name="T59" fmla="*/ 1 h 50"/>
                <a:gd name="T60" fmla="*/ 25 w 37"/>
                <a:gd name="T61" fmla="*/ 1 h 50"/>
                <a:gd name="T62" fmla="*/ 24 w 37"/>
                <a:gd name="T63" fmla="*/ 12 h 50"/>
                <a:gd name="T64" fmla="*/ 22 w 37"/>
                <a:gd name="T65" fmla="*/ 16 h 50"/>
                <a:gd name="T66" fmla="*/ 18 w 37"/>
                <a:gd name="T67" fmla="*/ 17 h 50"/>
                <a:gd name="T68" fmla="*/ 15 w 37"/>
                <a:gd name="T69" fmla="*/ 17 h 50"/>
                <a:gd name="T70" fmla="*/ 12 w 37"/>
                <a:gd name="T71" fmla="*/ 14 h 50"/>
                <a:gd name="T72" fmla="*/ 11 w 37"/>
                <a:gd name="T73" fmla="*/ 12 h 50"/>
                <a:gd name="T74" fmla="*/ 13 w 37"/>
                <a:gd name="T75" fmla="*/ 9 h 50"/>
                <a:gd name="T76" fmla="*/ 18 w 37"/>
                <a:gd name="T77" fmla="*/ 6 h 50"/>
                <a:gd name="T78" fmla="*/ 20 w 37"/>
                <a:gd name="T79" fmla="*/ 8 h 50"/>
                <a:gd name="T80" fmla="*/ 23 w 37"/>
                <a:gd name="T81" fmla="*/ 10 h 50"/>
                <a:gd name="T82" fmla="*/ 24 w 37"/>
                <a:gd name="T83" fmla="*/ 12 h 50"/>
                <a:gd name="T84" fmla="*/ 26 w 37"/>
                <a:gd name="T85" fmla="*/ 40 h 50"/>
                <a:gd name="T86" fmla="*/ 24 w 37"/>
                <a:gd name="T87" fmla="*/ 43 h 50"/>
                <a:gd name="T88" fmla="*/ 18 w 37"/>
                <a:gd name="T89" fmla="*/ 44 h 50"/>
                <a:gd name="T90" fmla="*/ 14 w 37"/>
                <a:gd name="T91" fmla="*/ 44 h 50"/>
                <a:gd name="T92" fmla="*/ 9 w 37"/>
                <a:gd name="T93" fmla="*/ 41 h 50"/>
                <a:gd name="T94" fmla="*/ 8 w 37"/>
                <a:gd name="T95" fmla="*/ 40 h 50"/>
                <a:gd name="T96" fmla="*/ 10 w 37"/>
                <a:gd name="T97" fmla="*/ 36 h 50"/>
                <a:gd name="T98" fmla="*/ 17 w 37"/>
                <a:gd name="T99" fmla="*/ 35 h 50"/>
                <a:gd name="T100" fmla="*/ 18 w 37"/>
                <a:gd name="T101" fmla="*/ 35 h 50"/>
                <a:gd name="T102" fmla="*/ 22 w 37"/>
                <a:gd name="T103" fmla="*/ 35 h 50"/>
                <a:gd name="T104" fmla="*/ 26 w 37"/>
                <a:gd name="T105" fmla="*/ 37 h 50"/>
                <a:gd name="T106" fmla="*/ 26 w 37"/>
                <a:gd name="T107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50">
                  <a:moveTo>
                    <a:pt x="25" y="1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5" y="49"/>
                  </a:lnTo>
                  <a:lnTo>
                    <a:pt x="31" y="47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5" y="34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27" y="29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37" y="8"/>
                  </a:lnTo>
                  <a:lnTo>
                    <a:pt x="37" y="1"/>
                  </a:lnTo>
                  <a:lnTo>
                    <a:pt x="25" y="1"/>
                  </a:lnTo>
                  <a:lnTo>
                    <a:pt x="25" y="1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764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8 w 33"/>
                <a:gd name="T17" fmla="*/ 0 h 36"/>
                <a:gd name="T18" fmla="*/ 18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2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2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803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2 w 32"/>
                <a:gd name="T15" fmla="*/ 11 h 35"/>
                <a:gd name="T16" fmla="*/ 13 w 32"/>
                <a:gd name="T17" fmla="*/ 9 h 35"/>
                <a:gd name="T18" fmla="*/ 16 w 32"/>
                <a:gd name="T19" fmla="*/ 8 h 35"/>
                <a:gd name="T20" fmla="*/ 16 w 32"/>
                <a:gd name="T21" fmla="*/ 8 h 35"/>
                <a:gd name="T22" fmla="*/ 20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3 w 32"/>
                <a:gd name="T29" fmla="*/ 17 h 35"/>
                <a:gd name="T30" fmla="*/ 23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2 w 32"/>
                <a:gd name="T39" fmla="*/ 9 h 35"/>
                <a:gd name="T40" fmla="*/ 29 w 32"/>
                <a:gd name="T41" fmla="*/ 5 h 35"/>
                <a:gd name="T42" fmla="*/ 29 w 32"/>
                <a:gd name="T43" fmla="*/ 5 h 35"/>
                <a:gd name="T44" fmla="*/ 28 w 32"/>
                <a:gd name="T45" fmla="*/ 3 h 35"/>
                <a:gd name="T46" fmla="*/ 26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6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9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0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7"/>
                  </a:lnTo>
                  <a:lnTo>
                    <a:pt x="23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840" y="4226"/>
              <a:ext cx="24" cy="46"/>
            </a:xfrm>
            <a:custGeom>
              <a:avLst/>
              <a:gdLst>
                <a:gd name="T0" fmla="*/ 15 w 24"/>
                <a:gd name="T1" fmla="*/ 0 h 46"/>
                <a:gd name="T2" fmla="*/ 6 w 24"/>
                <a:gd name="T3" fmla="*/ 0 h 46"/>
                <a:gd name="T4" fmla="*/ 6 w 24"/>
                <a:gd name="T5" fmla="*/ 11 h 46"/>
                <a:gd name="T6" fmla="*/ 0 w 24"/>
                <a:gd name="T7" fmla="*/ 11 h 46"/>
                <a:gd name="T8" fmla="*/ 0 w 24"/>
                <a:gd name="T9" fmla="*/ 18 h 46"/>
                <a:gd name="T10" fmla="*/ 5 w 24"/>
                <a:gd name="T11" fmla="*/ 18 h 46"/>
                <a:gd name="T12" fmla="*/ 5 w 24"/>
                <a:gd name="T13" fmla="*/ 31 h 46"/>
                <a:gd name="T14" fmla="*/ 5 w 24"/>
                <a:gd name="T15" fmla="*/ 31 h 46"/>
                <a:gd name="T16" fmla="*/ 5 w 24"/>
                <a:gd name="T17" fmla="*/ 35 h 46"/>
                <a:gd name="T18" fmla="*/ 5 w 24"/>
                <a:gd name="T19" fmla="*/ 35 h 46"/>
                <a:gd name="T20" fmla="*/ 5 w 24"/>
                <a:gd name="T21" fmla="*/ 40 h 46"/>
                <a:gd name="T22" fmla="*/ 7 w 24"/>
                <a:gd name="T23" fmla="*/ 43 h 46"/>
                <a:gd name="T24" fmla="*/ 7 w 24"/>
                <a:gd name="T25" fmla="*/ 43 h 46"/>
                <a:gd name="T26" fmla="*/ 11 w 24"/>
                <a:gd name="T27" fmla="*/ 45 h 46"/>
                <a:gd name="T28" fmla="*/ 15 w 24"/>
                <a:gd name="T29" fmla="*/ 46 h 46"/>
                <a:gd name="T30" fmla="*/ 15 w 24"/>
                <a:gd name="T31" fmla="*/ 46 h 46"/>
                <a:gd name="T32" fmla="*/ 19 w 24"/>
                <a:gd name="T33" fmla="*/ 46 h 46"/>
                <a:gd name="T34" fmla="*/ 24 w 24"/>
                <a:gd name="T35" fmla="*/ 44 h 46"/>
                <a:gd name="T36" fmla="*/ 24 w 24"/>
                <a:gd name="T37" fmla="*/ 37 h 46"/>
                <a:gd name="T38" fmla="*/ 24 w 24"/>
                <a:gd name="T39" fmla="*/ 37 h 46"/>
                <a:gd name="T40" fmla="*/ 18 w 24"/>
                <a:gd name="T41" fmla="*/ 38 h 46"/>
                <a:gd name="T42" fmla="*/ 18 w 24"/>
                <a:gd name="T43" fmla="*/ 38 h 46"/>
                <a:gd name="T44" fmla="*/ 16 w 24"/>
                <a:gd name="T45" fmla="*/ 38 h 46"/>
                <a:gd name="T46" fmla="*/ 15 w 24"/>
                <a:gd name="T47" fmla="*/ 38 h 46"/>
                <a:gd name="T48" fmla="*/ 15 w 24"/>
                <a:gd name="T49" fmla="*/ 34 h 46"/>
                <a:gd name="T50" fmla="*/ 15 w 24"/>
                <a:gd name="T51" fmla="*/ 34 h 46"/>
                <a:gd name="T52" fmla="*/ 15 w 24"/>
                <a:gd name="T53" fmla="*/ 31 h 46"/>
                <a:gd name="T54" fmla="*/ 15 w 24"/>
                <a:gd name="T55" fmla="*/ 18 h 46"/>
                <a:gd name="T56" fmla="*/ 23 w 24"/>
                <a:gd name="T57" fmla="*/ 18 h 46"/>
                <a:gd name="T58" fmla="*/ 23 w 24"/>
                <a:gd name="T59" fmla="*/ 11 h 46"/>
                <a:gd name="T60" fmla="*/ 15 w 24"/>
                <a:gd name="T61" fmla="*/ 11 h 46"/>
                <a:gd name="T62" fmla="*/ 15 w 24"/>
                <a:gd name="T63" fmla="*/ 0 h 46"/>
                <a:gd name="T64" fmla="*/ 15 w 24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46">
                  <a:moveTo>
                    <a:pt x="15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869" y="4237"/>
              <a:ext cx="32" cy="35"/>
            </a:xfrm>
            <a:custGeom>
              <a:avLst/>
              <a:gdLst>
                <a:gd name="T0" fmla="*/ 0 w 32"/>
                <a:gd name="T1" fmla="*/ 20 h 35"/>
                <a:gd name="T2" fmla="*/ 0 w 32"/>
                <a:gd name="T3" fmla="*/ 20 h 35"/>
                <a:gd name="T4" fmla="*/ 0 w 32"/>
                <a:gd name="T5" fmla="*/ 25 h 35"/>
                <a:gd name="T6" fmla="*/ 1 w 32"/>
                <a:gd name="T7" fmla="*/ 28 h 35"/>
                <a:gd name="T8" fmla="*/ 1 w 32"/>
                <a:gd name="T9" fmla="*/ 28 h 35"/>
                <a:gd name="T10" fmla="*/ 3 w 32"/>
                <a:gd name="T11" fmla="*/ 31 h 35"/>
                <a:gd name="T12" fmla="*/ 5 w 32"/>
                <a:gd name="T13" fmla="*/ 33 h 35"/>
                <a:gd name="T14" fmla="*/ 9 w 32"/>
                <a:gd name="T15" fmla="*/ 34 h 35"/>
                <a:gd name="T16" fmla="*/ 13 w 32"/>
                <a:gd name="T17" fmla="*/ 35 h 35"/>
                <a:gd name="T18" fmla="*/ 13 w 32"/>
                <a:gd name="T19" fmla="*/ 35 h 35"/>
                <a:gd name="T20" fmla="*/ 16 w 32"/>
                <a:gd name="T21" fmla="*/ 35 h 35"/>
                <a:gd name="T22" fmla="*/ 18 w 32"/>
                <a:gd name="T23" fmla="*/ 34 h 35"/>
                <a:gd name="T24" fmla="*/ 21 w 32"/>
                <a:gd name="T25" fmla="*/ 32 h 35"/>
                <a:gd name="T26" fmla="*/ 23 w 32"/>
                <a:gd name="T27" fmla="*/ 30 h 35"/>
                <a:gd name="T28" fmla="*/ 23 w 32"/>
                <a:gd name="T29" fmla="*/ 30 h 35"/>
                <a:gd name="T30" fmla="*/ 24 w 32"/>
                <a:gd name="T31" fmla="*/ 34 h 35"/>
                <a:gd name="T32" fmla="*/ 32 w 32"/>
                <a:gd name="T33" fmla="*/ 34 h 35"/>
                <a:gd name="T34" fmla="*/ 32 w 32"/>
                <a:gd name="T35" fmla="*/ 34 h 35"/>
                <a:gd name="T36" fmla="*/ 31 w 32"/>
                <a:gd name="T37" fmla="*/ 33 h 35"/>
                <a:gd name="T38" fmla="*/ 31 w 32"/>
                <a:gd name="T39" fmla="*/ 33 h 35"/>
                <a:gd name="T40" fmla="*/ 31 w 32"/>
                <a:gd name="T41" fmla="*/ 29 h 35"/>
                <a:gd name="T42" fmla="*/ 31 w 32"/>
                <a:gd name="T43" fmla="*/ 29 h 35"/>
                <a:gd name="T44" fmla="*/ 31 w 32"/>
                <a:gd name="T45" fmla="*/ 26 h 35"/>
                <a:gd name="T46" fmla="*/ 31 w 32"/>
                <a:gd name="T47" fmla="*/ 24 h 35"/>
                <a:gd name="T48" fmla="*/ 31 w 32"/>
                <a:gd name="T49" fmla="*/ 0 h 35"/>
                <a:gd name="T50" fmla="*/ 22 w 32"/>
                <a:gd name="T51" fmla="*/ 0 h 35"/>
                <a:gd name="T52" fmla="*/ 22 w 32"/>
                <a:gd name="T53" fmla="*/ 18 h 35"/>
                <a:gd name="T54" fmla="*/ 22 w 32"/>
                <a:gd name="T55" fmla="*/ 18 h 35"/>
                <a:gd name="T56" fmla="*/ 22 w 32"/>
                <a:gd name="T57" fmla="*/ 23 h 35"/>
                <a:gd name="T58" fmla="*/ 21 w 32"/>
                <a:gd name="T59" fmla="*/ 25 h 35"/>
                <a:gd name="T60" fmla="*/ 18 w 32"/>
                <a:gd name="T61" fmla="*/ 27 h 35"/>
                <a:gd name="T62" fmla="*/ 15 w 32"/>
                <a:gd name="T63" fmla="*/ 27 h 35"/>
                <a:gd name="T64" fmla="*/ 15 w 32"/>
                <a:gd name="T65" fmla="*/ 27 h 35"/>
                <a:gd name="T66" fmla="*/ 13 w 32"/>
                <a:gd name="T67" fmla="*/ 27 h 35"/>
                <a:gd name="T68" fmla="*/ 11 w 32"/>
                <a:gd name="T69" fmla="*/ 26 h 35"/>
                <a:gd name="T70" fmla="*/ 10 w 32"/>
                <a:gd name="T71" fmla="*/ 23 h 35"/>
                <a:gd name="T72" fmla="*/ 10 w 32"/>
                <a:gd name="T73" fmla="*/ 19 h 35"/>
                <a:gd name="T74" fmla="*/ 10 w 32"/>
                <a:gd name="T75" fmla="*/ 0 h 35"/>
                <a:gd name="T76" fmla="*/ 0 w 32"/>
                <a:gd name="T77" fmla="*/ 0 h 35"/>
                <a:gd name="T78" fmla="*/ 0 w 32"/>
                <a:gd name="T79" fmla="*/ 20 h 35"/>
                <a:gd name="T80" fmla="*/ 0 w 32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4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910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0 w 22"/>
                <a:gd name="T5" fmla="*/ 12 h 35"/>
                <a:gd name="T6" fmla="*/ 0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1 w 22"/>
                <a:gd name="T17" fmla="*/ 11 h 35"/>
                <a:gd name="T18" fmla="*/ 13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1 w 22"/>
                <a:gd name="T43" fmla="*/ 4 h 35"/>
                <a:gd name="T44" fmla="*/ 9 w 22"/>
                <a:gd name="T45" fmla="*/ 8 h 35"/>
                <a:gd name="T46" fmla="*/ 9 w 22"/>
                <a:gd name="T47" fmla="*/ 8 h 35"/>
                <a:gd name="T48" fmla="*/ 9 w 22"/>
                <a:gd name="T49" fmla="*/ 6 h 35"/>
                <a:gd name="T50" fmla="*/ 9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949" y="4221"/>
              <a:ext cx="24" cy="50"/>
            </a:xfrm>
            <a:custGeom>
              <a:avLst/>
              <a:gdLst>
                <a:gd name="T0" fmla="*/ 14 w 24"/>
                <a:gd name="T1" fmla="*/ 15 h 50"/>
                <a:gd name="T2" fmla="*/ 14 w 24"/>
                <a:gd name="T3" fmla="*/ 15 h 50"/>
                <a:gd name="T4" fmla="*/ 15 w 24"/>
                <a:gd name="T5" fmla="*/ 10 h 50"/>
                <a:gd name="T6" fmla="*/ 16 w 24"/>
                <a:gd name="T7" fmla="*/ 9 h 50"/>
                <a:gd name="T8" fmla="*/ 17 w 24"/>
                <a:gd name="T9" fmla="*/ 8 h 50"/>
                <a:gd name="T10" fmla="*/ 17 w 24"/>
                <a:gd name="T11" fmla="*/ 8 h 50"/>
                <a:gd name="T12" fmla="*/ 24 w 24"/>
                <a:gd name="T13" fmla="*/ 9 h 50"/>
                <a:gd name="T14" fmla="*/ 24 w 24"/>
                <a:gd name="T15" fmla="*/ 2 h 50"/>
                <a:gd name="T16" fmla="*/ 24 w 24"/>
                <a:gd name="T17" fmla="*/ 2 h 50"/>
                <a:gd name="T18" fmla="*/ 19 w 24"/>
                <a:gd name="T19" fmla="*/ 0 h 50"/>
                <a:gd name="T20" fmla="*/ 16 w 24"/>
                <a:gd name="T21" fmla="*/ 0 h 50"/>
                <a:gd name="T22" fmla="*/ 16 w 24"/>
                <a:gd name="T23" fmla="*/ 0 h 50"/>
                <a:gd name="T24" fmla="*/ 12 w 24"/>
                <a:gd name="T25" fmla="*/ 1 h 50"/>
                <a:gd name="T26" fmla="*/ 10 w 24"/>
                <a:gd name="T27" fmla="*/ 2 h 50"/>
                <a:gd name="T28" fmla="*/ 10 w 24"/>
                <a:gd name="T29" fmla="*/ 2 h 50"/>
                <a:gd name="T30" fmla="*/ 8 w 24"/>
                <a:gd name="T31" fmla="*/ 3 h 50"/>
                <a:gd name="T32" fmla="*/ 5 w 24"/>
                <a:gd name="T33" fmla="*/ 7 h 50"/>
                <a:gd name="T34" fmla="*/ 5 w 24"/>
                <a:gd name="T35" fmla="*/ 10 h 50"/>
                <a:gd name="T36" fmla="*/ 4 w 24"/>
                <a:gd name="T37" fmla="*/ 14 h 50"/>
                <a:gd name="T38" fmla="*/ 4 w 24"/>
                <a:gd name="T39" fmla="*/ 16 h 50"/>
                <a:gd name="T40" fmla="*/ 0 w 24"/>
                <a:gd name="T41" fmla="*/ 16 h 50"/>
                <a:gd name="T42" fmla="*/ 0 w 24"/>
                <a:gd name="T43" fmla="*/ 23 h 50"/>
                <a:gd name="T44" fmla="*/ 4 w 24"/>
                <a:gd name="T45" fmla="*/ 23 h 50"/>
                <a:gd name="T46" fmla="*/ 4 w 24"/>
                <a:gd name="T47" fmla="*/ 50 h 50"/>
                <a:gd name="T48" fmla="*/ 14 w 24"/>
                <a:gd name="T49" fmla="*/ 50 h 50"/>
                <a:gd name="T50" fmla="*/ 14 w 24"/>
                <a:gd name="T51" fmla="*/ 23 h 50"/>
                <a:gd name="T52" fmla="*/ 23 w 24"/>
                <a:gd name="T53" fmla="*/ 23 h 50"/>
                <a:gd name="T54" fmla="*/ 23 w 24"/>
                <a:gd name="T55" fmla="*/ 16 h 50"/>
                <a:gd name="T56" fmla="*/ 14 w 24"/>
                <a:gd name="T57" fmla="*/ 16 h 50"/>
                <a:gd name="T58" fmla="*/ 14 w 24"/>
                <a:gd name="T59" fmla="*/ 15 h 50"/>
                <a:gd name="T60" fmla="*/ 14 w 24"/>
                <a:gd name="T61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4" y="15"/>
                  </a:moveTo>
                  <a:lnTo>
                    <a:pt x="14" y="15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50"/>
                  </a:lnTo>
                  <a:lnTo>
                    <a:pt x="14" y="50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976" y="4222"/>
              <a:ext cx="32" cy="50"/>
            </a:xfrm>
            <a:custGeom>
              <a:avLst/>
              <a:gdLst>
                <a:gd name="T0" fmla="*/ 0 w 32"/>
                <a:gd name="T1" fmla="*/ 35 h 50"/>
                <a:gd name="T2" fmla="*/ 1 w 32"/>
                <a:gd name="T3" fmla="*/ 43 h 50"/>
                <a:gd name="T4" fmla="*/ 3 w 32"/>
                <a:gd name="T5" fmla="*/ 46 h 50"/>
                <a:gd name="T6" fmla="*/ 10 w 32"/>
                <a:gd name="T7" fmla="*/ 49 h 50"/>
                <a:gd name="T8" fmla="*/ 13 w 32"/>
                <a:gd name="T9" fmla="*/ 50 h 50"/>
                <a:gd name="T10" fmla="*/ 18 w 32"/>
                <a:gd name="T11" fmla="*/ 49 h 50"/>
                <a:gd name="T12" fmla="*/ 23 w 32"/>
                <a:gd name="T13" fmla="*/ 45 h 50"/>
                <a:gd name="T14" fmla="*/ 24 w 32"/>
                <a:gd name="T15" fmla="*/ 49 h 50"/>
                <a:gd name="T16" fmla="*/ 32 w 32"/>
                <a:gd name="T17" fmla="*/ 49 h 50"/>
                <a:gd name="T18" fmla="*/ 32 w 32"/>
                <a:gd name="T19" fmla="*/ 48 h 50"/>
                <a:gd name="T20" fmla="*/ 31 w 32"/>
                <a:gd name="T21" fmla="*/ 44 h 50"/>
                <a:gd name="T22" fmla="*/ 31 w 32"/>
                <a:gd name="T23" fmla="*/ 39 h 50"/>
                <a:gd name="T24" fmla="*/ 23 w 32"/>
                <a:gd name="T25" fmla="*/ 15 h 50"/>
                <a:gd name="T26" fmla="*/ 23 w 32"/>
                <a:gd name="T27" fmla="*/ 33 h 50"/>
                <a:gd name="T28" fmla="*/ 21 w 32"/>
                <a:gd name="T29" fmla="*/ 40 h 50"/>
                <a:gd name="T30" fmla="*/ 15 w 32"/>
                <a:gd name="T31" fmla="*/ 42 h 50"/>
                <a:gd name="T32" fmla="*/ 13 w 32"/>
                <a:gd name="T33" fmla="*/ 42 h 50"/>
                <a:gd name="T34" fmla="*/ 10 w 32"/>
                <a:gd name="T35" fmla="*/ 38 h 50"/>
                <a:gd name="T36" fmla="*/ 10 w 32"/>
                <a:gd name="T37" fmla="*/ 15 h 50"/>
                <a:gd name="T38" fmla="*/ 0 w 32"/>
                <a:gd name="T39" fmla="*/ 35 h 50"/>
                <a:gd name="T40" fmla="*/ 3 w 32"/>
                <a:gd name="T41" fmla="*/ 6 h 50"/>
                <a:gd name="T42" fmla="*/ 3 w 32"/>
                <a:gd name="T43" fmla="*/ 8 h 50"/>
                <a:gd name="T44" fmla="*/ 6 w 32"/>
                <a:gd name="T45" fmla="*/ 10 h 50"/>
                <a:gd name="T46" fmla="*/ 9 w 32"/>
                <a:gd name="T47" fmla="*/ 11 h 50"/>
                <a:gd name="T48" fmla="*/ 12 w 32"/>
                <a:gd name="T49" fmla="*/ 9 h 50"/>
                <a:gd name="T50" fmla="*/ 13 w 32"/>
                <a:gd name="T51" fmla="*/ 6 h 50"/>
                <a:gd name="T52" fmla="*/ 13 w 32"/>
                <a:gd name="T53" fmla="*/ 3 h 50"/>
                <a:gd name="T54" fmla="*/ 11 w 32"/>
                <a:gd name="T55" fmla="*/ 1 h 50"/>
                <a:gd name="T56" fmla="*/ 9 w 32"/>
                <a:gd name="T57" fmla="*/ 0 h 50"/>
                <a:gd name="T58" fmla="*/ 4 w 32"/>
                <a:gd name="T59" fmla="*/ 2 h 50"/>
                <a:gd name="T60" fmla="*/ 3 w 32"/>
                <a:gd name="T61" fmla="*/ 6 h 50"/>
                <a:gd name="T62" fmla="*/ 18 w 32"/>
                <a:gd name="T63" fmla="*/ 6 h 50"/>
                <a:gd name="T64" fmla="*/ 18 w 32"/>
                <a:gd name="T65" fmla="*/ 8 h 50"/>
                <a:gd name="T66" fmla="*/ 22 w 32"/>
                <a:gd name="T67" fmla="*/ 10 h 50"/>
                <a:gd name="T68" fmla="*/ 24 w 32"/>
                <a:gd name="T69" fmla="*/ 11 h 50"/>
                <a:gd name="T70" fmla="*/ 27 w 32"/>
                <a:gd name="T71" fmla="*/ 9 h 50"/>
                <a:gd name="T72" fmla="*/ 28 w 32"/>
                <a:gd name="T73" fmla="*/ 6 h 50"/>
                <a:gd name="T74" fmla="*/ 28 w 32"/>
                <a:gd name="T75" fmla="*/ 3 h 50"/>
                <a:gd name="T76" fmla="*/ 26 w 32"/>
                <a:gd name="T77" fmla="*/ 1 h 50"/>
                <a:gd name="T78" fmla="*/ 24 w 32"/>
                <a:gd name="T79" fmla="*/ 0 h 50"/>
                <a:gd name="T80" fmla="*/ 19 w 32"/>
                <a:gd name="T81" fmla="*/ 2 h 50"/>
                <a:gd name="T82" fmla="*/ 18 w 32"/>
                <a:gd name="T83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50">
                  <a:moveTo>
                    <a:pt x="0" y="35"/>
                  </a:moveTo>
                  <a:lnTo>
                    <a:pt x="0" y="3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1016" y="4236"/>
              <a:ext cx="23" cy="35"/>
            </a:xfrm>
            <a:custGeom>
              <a:avLst/>
              <a:gdLst>
                <a:gd name="T0" fmla="*/ 1 w 23"/>
                <a:gd name="T1" fmla="*/ 5 h 35"/>
                <a:gd name="T2" fmla="*/ 1 w 23"/>
                <a:gd name="T3" fmla="*/ 10 h 35"/>
                <a:gd name="T4" fmla="*/ 1 w 23"/>
                <a:gd name="T5" fmla="*/ 12 h 35"/>
                <a:gd name="T6" fmla="*/ 1 w 23"/>
                <a:gd name="T7" fmla="*/ 35 h 35"/>
                <a:gd name="T8" fmla="*/ 10 w 23"/>
                <a:gd name="T9" fmla="*/ 35 h 35"/>
                <a:gd name="T10" fmla="*/ 10 w 23"/>
                <a:gd name="T11" fmla="*/ 19 h 35"/>
                <a:gd name="T12" fmla="*/ 10 w 23"/>
                <a:gd name="T13" fmla="*/ 19 h 35"/>
                <a:gd name="T14" fmla="*/ 11 w 23"/>
                <a:gd name="T15" fmla="*/ 14 h 35"/>
                <a:gd name="T16" fmla="*/ 12 w 23"/>
                <a:gd name="T17" fmla="*/ 11 h 35"/>
                <a:gd name="T18" fmla="*/ 14 w 23"/>
                <a:gd name="T19" fmla="*/ 9 h 35"/>
                <a:gd name="T20" fmla="*/ 17 w 23"/>
                <a:gd name="T21" fmla="*/ 8 h 35"/>
                <a:gd name="T22" fmla="*/ 17 w 23"/>
                <a:gd name="T23" fmla="*/ 8 h 35"/>
                <a:gd name="T24" fmla="*/ 19 w 23"/>
                <a:gd name="T25" fmla="*/ 9 h 35"/>
                <a:gd name="T26" fmla="*/ 23 w 23"/>
                <a:gd name="T27" fmla="*/ 10 h 35"/>
                <a:gd name="T28" fmla="*/ 23 w 23"/>
                <a:gd name="T29" fmla="*/ 0 h 35"/>
                <a:gd name="T30" fmla="*/ 22 w 23"/>
                <a:gd name="T31" fmla="*/ 0 h 35"/>
                <a:gd name="T32" fmla="*/ 22 w 23"/>
                <a:gd name="T33" fmla="*/ 0 h 35"/>
                <a:gd name="T34" fmla="*/ 19 w 23"/>
                <a:gd name="T35" fmla="*/ 0 h 35"/>
                <a:gd name="T36" fmla="*/ 19 w 23"/>
                <a:gd name="T37" fmla="*/ 0 h 35"/>
                <a:gd name="T38" fmla="*/ 17 w 23"/>
                <a:gd name="T39" fmla="*/ 0 h 35"/>
                <a:gd name="T40" fmla="*/ 14 w 23"/>
                <a:gd name="T41" fmla="*/ 2 h 35"/>
                <a:gd name="T42" fmla="*/ 12 w 23"/>
                <a:gd name="T43" fmla="*/ 4 h 35"/>
                <a:gd name="T44" fmla="*/ 10 w 23"/>
                <a:gd name="T45" fmla="*/ 8 h 35"/>
                <a:gd name="T46" fmla="*/ 10 w 23"/>
                <a:gd name="T47" fmla="*/ 8 h 35"/>
                <a:gd name="T48" fmla="*/ 10 w 23"/>
                <a:gd name="T49" fmla="*/ 6 h 35"/>
                <a:gd name="T50" fmla="*/ 10 w 23"/>
                <a:gd name="T51" fmla="*/ 6 h 35"/>
                <a:gd name="T52" fmla="*/ 9 w 23"/>
                <a:gd name="T53" fmla="*/ 1 h 35"/>
                <a:gd name="T54" fmla="*/ 0 w 23"/>
                <a:gd name="T55" fmla="*/ 1 h 35"/>
                <a:gd name="T56" fmla="*/ 0 w 23"/>
                <a:gd name="T57" fmla="*/ 1 h 35"/>
                <a:gd name="T58" fmla="*/ 1 w 23"/>
                <a:gd name="T59" fmla="*/ 5 h 35"/>
                <a:gd name="T60" fmla="*/ 1 w 23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35">
                  <a:moveTo>
                    <a:pt x="1" y="5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21" name="Freeform 21"/>
            <p:cNvSpPr>
              <a:spLocks noEditPoints="1"/>
            </p:cNvSpPr>
            <p:nvPr userDrawn="1"/>
          </p:nvSpPr>
          <p:spPr bwMode="auto">
            <a:xfrm>
              <a:off x="1054" y="4223"/>
              <a:ext cx="43" cy="48"/>
            </a:xfrm>
            <a:custGeom>
              <a:avLst/>
              <a:gdLst>
                <a:gd name="T0" fmla="*/ 0 w 43"/>
                <a:gd name="T1" fmla="*/ 48 h 48"/>
                <a:gd name="T2" fmla="*/ 9 w 43"/>
                <a:gd name="T3" fmla="*/ 48 h 48"/>
                <a:gd name="T4" fmla="*/ 13 w 43"/>
                <a:gd name="T5" fmla="*/ 39 h 48"/>
                <a:gd name="T6" fmla="*/ 30 w 43"/>
                <a:gd name="T7" fmla="*/ 39 h 48"/>
                <a:gd name="T8" fmla="*/ 33 w 43"/>
                <a:gd name="T9" fmla="*/ 48 h 48"/>
                <a:gd name="T10" fmla="*/ 43 w 43"/>
                <a:gd name="T11" fmla="*/ 48 h 48"/>
                <a:gd name="T12" fmla="*/ 26 w 43"/>
                <a:gd name="T13" fmla="*/ 0 h 48"/>
                <a:gd name="T14" fmla="*/ 16 w 43"/>
                <a:gd name="T15" fmla="*/ 0 h 48"/>
                <a:gd name="T16" fmla="*/ 0 w 43"/>
                <a:gd name="T17" fmla="*/ 48 h 48"/>
                <a:gd name="T18" fmla="*/ 0 w 43"/>
                <a:gd name="T19" fmla="*/ 48 h 48"/>
                <a:gd name="T20" fmla="*/ 15 w 43"/>
                <a:gd name="T21" fmla="*/ 30 h 48"/>
                <a:gd name="T22" fmla="*/ 21 w 43"/>
                <a:gd name="T23" fmla="*/ 11 h 48"/>
                <a:gd name="T24" fmla="*/ 28 w 43"/>
                <a:gd name="T25" fmla="*/ 30 h 48"/>
                <a:gd name="T26" fmla="*/ 15 w 43"/>
                <a:gd name="T27" fmla="*/ 30 h 48"/>
                <a:gd name="T28" fmla="*/ 15 w 43"/>
                <a:gd name="T2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8">
                  <a:moveTo>
                    <a:pt x="0" y="48"/>
                  </a:moveTo>
                  <a:lnTo>
                    <a:pt x="9" y="48"/>
                  </a:lnTo>
                  <a:lnTo>
                    <a:pt x="13" y="39"/>
                  </a:lnTo>
                  <a:lnTo>
                    <a:pt x="30" y="39"/>
                  </a:lnTo>
                  <a:lnTo>
                    <a:pt x="33" y="48"/>
                  </a:lnTo>
                  <a:lnTo>
                    <a:pt x="43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15" y="30"/>
                  </a:moveTo>
                  <a:lnTo>
                    <a:pt x="21" y="11"/>
                  </a:lnTo>
                  <a:lnTo>
                    <a:pt x="28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101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1 w 22"/>
                <a:gd name="T5" fmla="*/ 12 h 35"/>
                <a:gd name="T6" fmla="*/ 1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2 w 22"/>
                <a:gd name="T17" fmla="*/ 11 h 35"/>
                <a:gd name="T18" fmla="*/ 14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2 w 22"/>
                <a:gd name="T43" fmla="*/ 4 h 35"/>
                <a:gd name="T44" fmla="*/ 10 w 22"/>
                <a:gd name="T45" fmla="*/ 8 h 35"/>
                <a:gd name="T46" fmla="*/ 10 w 22"/>
                <a:gd name="T47" fmla="*/ 8 h 35"/>
                <a:gd name="T48" fmla="*/ 10 w 22"/>
                <a:gd name="T49" fmla="*/ 6 h 35"/>
                <a:gd name="T50" fmla="*/ 10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1128" y="4222"/>
              <a:ext cx="34" cy="50"/>
            </a:xfrm>
            <a:custGeom>
              <a:avLst/>
              <a:gdLst>
                <a:gd name="T0" fmla="*/ 1 w 34"/>
                <a:gd name="T1" fmla="*/ 41 h 50"/>
                <a:gd name="T2" fmla="*/ 1 w 34"/>
                <a:gd name="T3" fmla="*/ 43 h 50"/>
                <a:gd name="T4" fmla="*/ 1 w 34"/>
                <a:gd name="T5" fmla="*/ 43 h 50"/>
                <a:gd name="T6" fmla="*/ 1 w 34"/>
                <a:gd name="T7" fmla="*/ 43 h 50"/>
                <a:gd name="T8" fmla="*/ 0 w 34"/>
                <a:gd name="T9" fmla="*/ 49 h 50"/>
                <a:gd name="T10" fmla="*/ 9 w 34"/>
                <a:gd name="T11" fmla="*/ 49 h 50"/>
                <a:gd name="T12" fmla="*/ 9 w 34"/>
                <a:gd name="T13" fmla="*/ 49 h 50"/>
                <a:gd name="T14" fmla="*/ 9 w 34"/>
                <a:gd name="T15" fmla="*/ 45 h 50"/>
                <a:gd name="T16" fmla="*/ 9 w 34"/>
                <a:gd name="T17" fmla="*/ 45 h 50"/>
                <a:gd name="T18" fmla="*/ 11 w 34"/>
                <a:gd name="T19" fmla="*/ 47 h 50"/>
                <a:gd name="T20" fmla="*/ 13 w 34"/>
                <a:gd name="T21" fmla="*/ 49 h 50"/>
                <a:gd name="T22" fmla="*/ 15 w 34"/>
                <a:gd name="T23" fmla="*/ 50 h 50"/>
                <a:gd name="T24" fmla="*/ 19 w 34"/>
                <a:gd name="T25" fmla="*/ 50 h 50"/>
                <a:gd name="T26" fmla="*/ 19 w 34"/>
                <a:gd name="T27" fmla="*/ 50 h 50"/>
                <a:gd name="T28" fmla="*/ 22 w 34"/>
                <a:gd name="T29" fmla="*/ 50 h 50"/>
                <a:gd name="T30" fmla="*/ 25 w 34"/>
                <a:gd name="T31" fmla="*/ 49 h 50"/>
                <a:gd name="T32" fmla="*/ 27 w 34"/>
                <a:gd name="T33" fmla="*/ 47 h 50"/>
                <a:gd name="T34" fmla="*/ 29 w 34"/>
                <a:gd name="T35" fmla="*/ 45 h 50"/>
                <a:gd name="T36" fmla="*/ 33 w 34"/>
                <a:gd name="T37" fmla="*/ 40 h 50"/>
                <a:gd name="T38" fmla="*/ 34 w 34"/>
                <a:gd name="T39" fmla="*/ 32 h 50"/>
                <a:gd name="T40" fmla="*/ 34 w 34"/>
                <a:gd name="T41" fmla="*/ 32 h 50"/>
                <a:gd name="T42" fmla="*/ 33 w 34"/>
                <a:gd name="T43" fmla="*/ 25 h 50"/>
                <a:gd name="T44" fmla="*/ 29 w 34"/>
                <a:gd name="T45" fmla="*/ 19 h 50"/>
                <a:gd name="T46" fmla="*/ 25 w 34"/>
                <a:gd name="T47" fmla="*/ 15 h 50"/>
                <a:gd name="T48" fmla="*/ 23 w 34"/>
                <a:gd name="T49" fmla="*/ 14 h 50"/>
                <a:gd name="T50" fmla="*/ 20 w 34"/>
                <a:gd name="T51" fmla="*/ 14 h 50"/>
                <a:gd name="T52" fmla="*/ 20 w 34"/>
                <a:gd name="T53" fmla="*/ 14 h 50"/>
                <a:gd name="T54" fmla="*/ 16 w 34"/>
                <a:gd name="T55" fmla="*/ 14 h 50"/>
                <a:gd name="T56" fmla="*/ 14 w 34"/>
                <a:gd name="T57" fmla="*/ 15 h 50"/>
                <a:gd name="T58" fmla="*/ 10 w 34"/>
                <a:gd name="T59" fmla="*/ 19 h 50"/>
                <a:gd name="T60" fmla="*/ 10 w 34"/>
                <a:gd name="T61" fmla="*/ 0 h 50"/>
                <a:gd name="T62" fmla="*/ 1 w 34"/>
                <a:gd name="T63" fmla="*/ 0 h 50"/>
                <a:gd name="T64" fmla="*/ 1 w 34"/>
                <a:gd name="T65" fmla="*/ 41 h 50"/>
                <a:gd name="T66" fmla="*/ 1 w 34"/>
                <a:gd name="T67" fmla="*/ 41 h 50"/>
                <a:gd name="T68" fmla="*/ 25 w 34"/>
                <a:gd name="T69" fmla="*/ 32 h 50"/>
                <a:gd name="T70" fmla="*/ 25 w 34"/>
                <a:gd name="T71" fmla="*/ 32 h 50"/>
                <a:gd name="T72" fmla="*/ 24 w 34"/>
                <a:gd name="T73" fmla="*/ 36 h 50"/>
                <a:gd name="T74" fmla="*/ 23 w 34"/>
                <a:gd name="T75" fmla="*/ 40 h 50"/>
                <a:gd name="T76" fmla="*/ 21 w 34"/>
                <a:gd name="T77" fmla="*/ 42 h 50"/>
                <a:gd name="T78" fmla="*/ 18 w 34"/>
                <a:gd name="T79" fmla="*/ 43 h 50"/>
                <a:gd name="T80" fmla="*/ 18 w 34"/>
                <a:gd name="T81" fmla="*/ 43 h 50"/>
                <a:gd name="T82" fmla="*/ 14 w 34"/>
                <a:gd name="T83" fmla="*/ 42 h 50"/>
                <a:gd name="T84" fmla="*/ 12 w 34"/>
                <a:gd name="T85" fmla="*/ 40 h 50"/>
                <a:gd name="T86" fmla="*/ 10 w 34"/>
                <a:gd name="T87" fmla="*/ 36 h 50"/>
                <a:gd name="T88" fmla="*/ 10 w 34"/>
                <a:gd name="T89" fmla="*/ 32 h 50"/>
                <a:gd name="T90" fmla="*/ 10 w 34"/>
                <a:gd name="T91" fmla="*/ 32 h 50"/>
                <a:gd name="T92" fmla="*/ 11 w 34"/>
                <a:gd name="T93" fmla="*/ 28 h 50"/>
                <a:gd name="T94" fmla="*/ 12 w 34"/>
                <a:gd name="T95" fmla="*/ 25 h 50"/>
                <a:gd name="T96" fmla="*/ 14 w 34"/>
                <a:gd name="T97" fmla="*/ 23 h 50"/>
                <a:gd name="T98" fmla="*/ 18 w 34"/>
                <a:gd name="T99" fmla="*/ 22 h 50"/>
                <a:gd name="T100" fmla="*/ 18 w 34"/>
                <a:gd name="T101" fmla="*/ 22 h 50"/>
                <a:gd name="T102" fmla="*/ 21 w 34"/>
                <a:gd name="T103" fmla="*/ 23 h 50"/>
                <a:gd name="T104" fmla="*/ 23 w 34"/>
                <a:gd name="T105" fmla="*/ 25 h 50"/>
                <a:gd name="T106" fmla="*/ 24 w 34"/>
                <a:gd name="T107" fmla="*/ 28 h 50"/>
                <a:gd name="T108" fmla="*/ 25 w 34"/>
                <a:gd name="T109" fmla="*/ 32 h 50"/>
                <a:gd name="T110" fmla="*/ 25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1" y="4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3" y="4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41"/>
                  </a:lnTo>
                  <a:lnTo>
                    <a:pt x="1" y="41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4" y="36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5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1166" y="4236"/>
              <a:ext cx="34" cy="36"/>
            </a:xfrm>
            <a:custGeom>
              <a:avLst/>
              <a:gdLst>
                <a:gd name="T0" fmla="*/ 34 w 34"/>
                <a:gd name="T1" fmla="*/ 18 h 36"/>
                <a:gd name="T2" fmla="*/ 34 w 34"/>
                <a:gd name="T3" fmla="*/ 18 h 36"/>
                <a:gd name="T4" fmla="*/ 32 w 34"/>
                <a:gd name="T5" fmla="*/ 11 h 36"/>
                <a:gd name="T6" fmla="*/ 31 w 34"/>
                <a:gd name="T7" fmla="*/ 8 h 36"/>
                <a:gd name="T8" fmla="*/ 29 w 34"/>
                <a:gd name="T9" fmla="*/ 4 h 36"/>
                <a:gd name="T10" fmla="*/ 27 w 34"/>
                <a:gd name="T11" fmla="*/ 2 h 36"/>
                <a:gd name="T12" fmla="*/ 24 w 34"/>
                <a:gd name="T13" fmla="*/ 1 h 36"/>
                <a:gd name="T14" fmla="*/ 21 w 34"/>
                <a:gd name="T15" fmla="*/ 0 h 36"/>
                <a:gd name="T16" fmla="*/ 17 w 34"/>
                <a:gd name="T17" fmla="*/ 0 h 36"/>
                <a:gd name="T18" fmla="*/ 17 w 34"/>
                <a:gd name="T19" fmla="*/ 0 h 36"/>
                <a:gd name="T20" fmla="*/ 14 w 34"/>
                <a:gd name="T21" fmla="*/ 0 h 36"/>
                <a:gd name="T22" fmla="*/ 10 w 34"/>
                <a:gd name="T23" fmla="*/ 1 h 36"/>
                <a:gd name="T24" fmla="*/ 8 w 34"/>
                <a:gd name="T25" fmla="*/ 3 h 36"/>
                <a:gd name="T26" fmla="*/ 4 w 34"/>
                <a:gd name="T27" fmla="*/ 5 h 36"/>
                <a:gd name="T28" fmla="*/ 3 w 34"/>
                <a:gd name="T29" fmla="*/ 8 h 36"/>
                <a:gd name="T30" fmla="*/ 1 w 34"/>
                <a:gd name="T31" fmla="*/ 11 h 36"/>
                <a:gd name="T32" fmla="*/ 0 w 34"/>
                <a:gd name="T33" fmla="*/ 15 h 36"/>
                <a:gd name="T34" fmla="*/ 0 w 34"/>
                <a:gd name="T35" fmla="*/ 18 h 36"/>
                <a:gd name="T36" fmla="*/ 0 w 34"/>
                <a:gd name="T37" fmla="*/ 18 h 36"/>
                <a:gd name="T38" fmla="*/ 0 w 34"/>
                <a:gd name="T39" fmla="*/ 22 h 36"/>
                <a:gd name="T40" fmla="*/ 1 w 34"/>
                <a:gd name="T41" fmla="*/ 26 h 36"/>
                <a:gd name="T42" fmla="*/ 3 w 34"/>
                <a:gd name="T43" fmla="*/ 29 h 36"/>
                <a:gd name="T44" fmla="*/ 4 w 34"/>
                <a:gd name="T45" fmla="*/ 32 h 36"/>
                <a:gd name="T46" fmla="*/ 8 w 34"/>
                <a:gd name="T47" fmla="*/ 33 h 36"/>
                <a:gd name="T48" fmla="*/ 10 w 34"/>
                <a:gd name="T49" fmla="*/ 35 h 36"/>
                <a:gd name="T50" fmla="*/ 14 w 34"/>
                <a:gd name="T51" fmla="*/ 36 h 36"/>
                <a:gd name="T52" fmla="*/ 17 w 34"/>
                <a:gd name="T53" fmla="*/ 36 h 36"/>
                <a:gd name="T54" fmla="*/ 17 w 34"/>
                <a:gd name="T55" fmla="*/ 36 h 36"/>
                <a:gd name="T56" fmla="*/ 23 w 34"/>
                <a:gd name="T57" fmla="*/ 35 h 36"/>
                <a:gd name="T58" fmla="*/ 27 w 34"/>
                <a:gd name="T59" fmla="*/ 33 h 36"/>
                <a:gd name="T60" fmla="*/ 30 w 34"/>
                <a:gd name="T61" fmla="*/ 30 h 36"/>
                <a:gd name="T62" fmla="*/ 32 w 34"/>
                <a:gd name="T63" fmla="*/ 26 h 36"/>
                <a:gd name="T64" fmla="*/ 25 w 34"/>
                <a:gd name="T65" fmla="*/ 26 h 36"/>
                <a:gd name="T66" fmla="*/ 25 w 34"/>
                <a:gd name="T67" fmla="*/ 26 h 36"/>
                <a:gd name="T68" fmla="*/ 22 w 34"/>
                <a:gd name="T69" fmla="*/ 28 h 36"/>
                <a:gd name="T70" fmla="*/ 17 w 34"/>
                <a:gd name="T71" fmla="*/ 29 h 36"/>
                <a:gd name="T72" fmla="*/ 17 w 34"/>
                <a:gd name="T73" fmla="*/ 29 h 36"/>
                <a:gd name="T74" fmla="*/ 14 w 34"/>
                <a:gd name="T75" fmla="*/ 29 h 36"/>
                <a:gd name="T76" fmla="*/ 12 w 34"/>
                <a:gd name="T77" fmla="*/ 27 h 36"/>
                <a:gd name="T78" fmla="*/ 10 w 34"/>
                <a:gd name="T79" fmla="*/ 25 h 36"/>
                <a:gd name="T80" fmla="*/ 9 w 34"/>
                <a:gd name="T81" fmla="*/ 20 h 36"/>
                <a:gd name="T82" fmla="*/ 34 w 34"/>
                <a:gd name="T83" fmla="*/ 20 h 36"/>
                <a:gd name="T84" fmla="*/ 34 w 34"/>
                <a:gd name="T85" fmla="*/ 20 h 36"/>
                <a:gd name="T86" fmla="*/ 34 w 34"/>
                <a:gd name="T87" fmla="*/ 18 h 36"/>
                <a:gd name="T88" fmla="*/ 34 w 34"/>
                <a:gd name="T89" fmla="*/ 18 h 36"/>
                <a:gd name="T90" fmla="*/ 10 w 34"/>
                <a:gd name="T91" fmla="*/ 14 h 36"/>
                <a:gd name="T92" fmla="*/ 10 w 34"/>
                <a:gd name="T93" fmla="*/ 14 h 36"/>
                <a:gd name="T94" fmla="*/ 11 w 34"/>
                <a:gd name="T95" fmla="*/ 11 h 36"/>
                <a:gd name="T96" fmla="*/ 12 w 34"/>
                <a:gd name="T97" fmla="*/ 9 h 36"/>
                <a:gd name="T98" fmla="*/ 14 w 34"/>
                <a:gd name="T99" fmla="*/ 8 h 36"/>
                <a:gd name="T100" fmla="*/ 17 w 34"/>
                <a:gd name="T101" fmla="*/ 6 h 36"/>
                <a:gd name="T102" fmla="*/ 17 w 34"/>
                <a:gd name="T103" fmla="*/ 6 h 36"/>
                <a:gd name="T104" fmla="*/ 20 w 34"/>
                <a:gd name="T105" fmla="*/ 8 h 36"/>
                <a:gd name="T106" fmla="*/ 22 w 34"/>
                <a:gd name="T107" fmla="*/ 9 h 36"/>
                <a:gd name="T108" fmla="*/ 24 w 34"/>
                <a:gd name="T109" fmla="*/ 11 h 36"/>
                <a:gd name="T110" fmla="*/ 24 w 34"/>
                <a:gd name="T111" fmla="*/ 14 h 36"/>
                <a:gd name="T112" fmla="*/ 10 w 34"/>
                <a:gd name="T113" fmla="*/ 14 h 36"/>
                <a:gd name="T114" fmla="*/ 10 w 34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" h="36">
                  <a:moveTo>
                    <a:pt x="34" y="18"/>
                  </a:moveTo>
                  <a:lnTo>
                    <a:pt x="34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8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1205" y="4222"/>
              <a:ext cx="11" cy="49"/>
            </a:xfrm>
            <a:custGeom>
              <a:avLst/>
              <a:gdLst>
                <a:gd name="T0" fmla="*/ 1 w 11"/>
                <a:gd name="T1" fmla="*/ 49 h 49"/>
                <a:gd name="T2" fmla="*/ 11 w 11"/>
                <a:gd name="T3" fmla="*/ 49 h 49"/>
                <a:gd name="T4" fmla="*/ 11 w 11"/>
                <a:gd name="T5" fmla="*/ 15 h 49"/>
                <a:gd name="T6" fmla="*/ 1 w 11"/>
                <a:gd name="T7" fmla="*/ 15 h 49"/>
                <a:gd name="T8" fmla="*/ 1 w 11"/>
                <a:gd name="T9" fmla="*/ 49 h 49"/>
                <a:gd name="T10" fmla="*/ 1 w 11"/>
                <a:gd name="T11" fmla="*/ 49 h 49"/>
                <a:gd name="T12" fmla="*/ 0 w 11"/>
                <a:gd name="T13" fmla="*/ 6 h 49"/>
                <a:gd name="T14" fmla="*/ 0 w 11"/>
                <a:gd name="T15" fmla="*/ 6 h 49"/>
                <a:gd name="T16" fmla="*/ 1 w 11"/>
                <a:gd name="T17" fmla="*/ 8 h 49"/>
                <a:gd name="T18" fmla="*/ 2 w 11"/>
                <a:gd name="T19" fmla="*/ 9 h 49"/>
                <a:gd name="T20" fmla="*/ 3 w 11"/>
                <a:gd name="T21" fmla="*/ 10 h 49"/>
                <a:gd name="T22" fmla="*/ 5 w 11"/>
                <a:gd name="T23" fmla="*/ 10 h 49"/>
                <a:gd name="T24" fmla="*/ 5 w 11"/>
                <a:gd name="T25" fmla="*/ 10 h 49"/>
                <a:gd name="T26" fmla="*/ 8 w 11"/>
                <a:gd name="T27" fmla="*/ 10 h 49"/>
                <a:gd name="T28" fmla="*/ 10 w 11"/>
                <a:gd name="T29" fmla="*/ 9 h 49"/>
                <a:gd name="T30" fmla="*/ 11 w 11"/>
                <a:gd name="T31" fmla="*/ 8 h 49"/>
                <a:gd name="T32" fmla="*/ 11 w 11"/>
                <a:gd name="T33" fmla="*/ 6 h 49"/>
                <a:gd name="T34" fmla="*/ 11 w 11"/>
                <a:gd name="T35" fmla="*/ 6 h 49"/>
                <a:gd name="T36" fmla="*/ 11 w 11"/>
                <a:gd name="T37" fmla="*/ 3 h 49"/>
                <a:gd name="T38" fmla="*/ 10 w 11"/>
                <a:gd name="T39" fmla="*/ 1 h 49"/>
                <a:gd name="T40" fmla="*/ 8 w 11"/>
                <a:gd name="T41" fmla="*/ 0 h 49"/>
                <a:gd name="T42" fmla="*/ 5 w 11"/>
                <a:gd name="T43" fmla="*/ 0 h 49"/>
                <a:gd name="T44" fmla="*/ 5 w 11"/>
                <a:gd name="T45" fmla="*/ 0 h 49"/>
                <a:gd name="T46" fmla="*/ 3 w 11"/>
                <a:gd name="T47" fmla="*/ 0 h 49"/>
                <a:gd name="T48" fmla="*/ 2 w 11"/>
                <a:gd name="T49" fmla="*/ 1 h 49"/>
                <a:gd name="T50" fmla="*/ 1 w 11"/>
                <a:gd name="T51" fmla="*/ 3 h 49"/>
                <a:gd name="T52" fmla="*/ 0 w 11"/>
                <a:gd name="T53" fmla="*/ 6 h 49"/>
                <a:gd name="T54" fmla="*/ 0 w 11"/>
                <a:gd name="T55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49">
                  <a:moveTo>
                    <a:pt x="1" y="49"/>
                  </a:moveTo>
                  <a:lnTo>
                    <a:pt x="11" y="49"/>
                  </a:lnTo>
                  <a:lnTo>
                    <a:pt x="11" y="15"/>
                  </a:lnTo>
                  <a:lnTo>
                    <a:pt x="1" y="15"/>
                  </a:lnTo>
                  <a:lnTo>
                    <a:pt x="1" y="49"/>
                  </a:lnTo>
                  <a:lnTo>
                    <a:pt x="1" y="4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221" y="4226"/>
              <a:ext cx="23" cy="46"/>
            </a:xfrm>
            <a:custGeom>
              <a:avLst/>
              <a:gdLst>
                <a:gd name="T0" fmla="*/ 15 w 23"/>
                <a:gd name="T1" fmla="*/ 0 h 46"/>
                <a:gd name="T2" fmla="*/ 7 w 23"/>
                <a:gd name="T3" fmla="*/ 0 h 46"/>
                <a:gd name="T4" fmla="*/ 6 w 23"/>
                <a:gd name="T5" fmla="*/ 11 h 46"/>
                <a:gd name="T6" fmla="*/ 0 w 23"/>
                <a:gd name="T7" fmla="*/ 11 h 46"/>
                <a:gd name="T8" fmla="*/ 0 w 23"/>
                <a:gd name="T9" fmla="*/ 18 h 46"/>
                <a:gd name="T10" fmla="*/ 6 w 23"/>
                <a:gd name="T11" fmla="*/ 18 h 46"/>
                <a:gd name="T12" fmla="*/ 6 w 23"/>
                <a:gd name="T13" fmla="*/ 31 h 46"/>
                <a:gd name="T14" fmla="*/ 6 w 23"/>
                <a:gd name="T15" fmla="*/ 31 h 46"/>
                <a:gd name="T16" fmla="*/ 6 w 23"/>
                <a:gd name="T17" fmla="*/ 35 h 46"/>
                <a:gd name="T18" fmla="*/ 6 w 23"/>
                <a:gd name="T19" fmla="*/ 35 h 46"/>
                <a:gd name="T20" fmla="*/ 6 w 23"/>
                <a:gd name="T21" fmla="*/ 40 h 46"/>
                <a:gd name="T22" fmla="*/ 8 w 23"/>
                <a:gd name="T23" fmla="*/ 43 h 46"/>
                <a:gd name="T24" fmla="*/ 8 w 23"/>
                <a:gd name="T25" fmla="*/ 43 h 46"/>
                <a:gd name="T26" fmla="*/ 11 w 23"/>
                <a:gd name="T27" fmla="*/ 45 h 46"/>
                <a:gd name="T28" fmla="*/ 15 w 23"/>
                <a:gd name="T29" fmla="*/ 46 h 46"/>
                <a:gd name="T30" fmla="*/ 15 w 23"/>
                <a:gd name="T31" fmla="*/ 46 h 46"/>
                <a:gd name="T32" fmla="*/ 20 w 23"/>
                <a:gd name="T33" fmla="*/ 46 h 46"/>
                <a:gd name="T34" fmla="*/ 23 w 23"/>
                <a:gd name="T35" fmla="*/ 44 h 46"/>
                <a:gd name="T36" fmla="*/ 23 w 23"/>
                <a:gd name="T37" fmla="*/ 37 h 46"/>
                <a:gd name="T38" fmla="*/ 23 w 23"/>
                <a:gd name="T39" fmla="*/ 37 h 46"/>
                <a:gd name="T40" fmla="*/ 19 w 23"/>
                <a:gd name="T41" fmla="*/ 38 h 46"/>
                <a:gd name="T42" fmla="*/ 19 w 23"/>
                <a:gd name="T43" fmla="*/ 38 h 46"/>
                <a:gd name="T44" fmla="*/ 16 w 23"/>
                <a:gd name="T45" fmla="*/ 38 h 46"/>
                <a:gd name="T46" fmla="*/ 15 w 23"/>
                <a:gd name="T47" fmla="*/ 38 h 46"/>
                <a:gd name="T48" fmla="*/ 14 w 23"/>
                <a:gd name="T49" fmla="*/ 34 h 46"/>
                <a:gd name="T50" fmla="*/ 14 w 23"/>
                <a:gd name="T51" fmla="*/ 34 h 46"/>
                <a:gd name="T52" fmla="*/ 14 w 23"/>
                <a:gd name="T53" fmla="*/ 31 h 46"/>
                <a:gd name="T54" fmla="*/ 15 w 23"/>
                <a:gd name="T55" fmla="*/ 18 h 46"/>
                <a:gd name="T56" fmla="*/ 22 w 23"/>
                <a:gd name="T57" fmla="*/ 18 h 46"/>
                <a:gd name="T58" fmla="*/ 22 w 23"/>
                <a:gd name="T59" fmla="*/ 11 h 46"/>
                <a:gd name="T60" fmla="*/ 15 w 23"/>
                <a:gd name="T61" fmla="*/ 11 h 46"/>
                <a:gd name="T62" fmla="*/ 15 w 23"/>
                <a:gd name="T63" fmla="*/ 0 h 46"/>
                <a:gd name="T64" fmla="*/ 15 w 23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lnTo>
                    <a:pt x="7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276" y="4188"/>
              <a:ext cx="128" cy="126"/>
            </a:xfrm>
            <a:custGeom>
              <a:avLst/>
              <a:gdLst>
                <a:gd name="T0" fmla="*/ 0 w 128"/>
                <a:gd name="T1" fmla="*/ 63 h 126"/>
                <a:gd name="T2" fmla="*/ 1 w 128"/>
                <a:gd name="T3" fmla="*/ 50 h 126"/>
                <a:gd name="T4" fmla="*/ 11 w 128"/>
                <a:gd name="T5" fmla="*/ 28 h 126"/>
                <a:gd name="T6" fmla="*/ 28 w 128"/>
                <a:gd name="T7" fmla="*/ 11 h 126"/>
                <a:gd name="T8" fmla="*/ 51 w 128"/>
                <a:gd name="T9" fmla="*/ 1 h 126"/>
                <a:gd name="T10" fmla="*/ 64 w 128"/>
                <a:gd name="T11" fmla="*/ 0 h 126"/>
                <a:gd name="T12" fmla="*/ 70 w 128"/>
                <a:gd name="T13" fmla="*/ 0 h 126"/>
                <a:gd name="T14" fmla="*/ 88 w 128"/>
                <a:gd name="T15" fmla="*/ 5 h 126"/>
                <a:gd name="T16" fmla="*/ 108 w 128"/>
                <a:gd name="T17" fmla="*/ 18 h 126"/>
                <a:gd name="T18" fmla="*/ 122 w 128"/>
                <a:gd name="T19" fmla="*/ 38 h 126"/>
                <a:gd name="T20" fmla="*/ 127 w 128"/>
                <a:gd name="T21" fmla="*/ 57 h 126"/>
                <a:gd name="T22" fmla="*/ 128 w 128"/>
                <a:gd name="T23" fmla="*/ 63 h 126"/>
                <a:gd name="T24" fmla="*/ 125 w 128"/>
                <a:gd name="T25" fmla="*/ 76 h 126"/>
                <a:gd name="T26" fmla="*/ 116 w 128"/>
                <a:gd name="T27" fmla="*/ 98 h 126"/>
                <a:gd name="T28" fmla="*/ 98 w 128"/>
                <a:gd name="T29" fmla="*/ 115 h 126"/>
                <a:gd name="T30" fmla="*/ 76 w 128"/>
                <a:gd name="T31" fmla="*/ 125 h 126"/>
                <a:gd name="T32" fmla="*/ 64 w 128"/>
                <a:gd name="T33" fmla="*/ 126 h 126"/>
                <a:gd name="T34" fmla="*/ 52 w 128"/>
                <a:gd name="T35" fmla="*/ 125 h 126"/>
                <a:gd name="T36" fmla="*/ 31 w 128"/>
                <a:gd name="T37" fmla="*/ 117 h 126"/>
                <a:gd name="T38" fmla="*/ 23 w 128"/>
                <a:gd name="T39" fmla="*/ 111 h 126"/>
                <a:gd name="T40" fmla="*/ 78 w 128"/>
                <a:gd name="T41" fmla="*/ 68 h 126"/>
                <a:gd name="T42" fmla="*/ 63 w 128"/>
                <a:gd name="T43" fmla="*/ 68 h 126"/>
                <a:gd name="T44" fmla="*/ 58 w 128"/>
                <a:gd name="T45" fmla="*/ 69 h 126"/>
                <a:gd name="T46" fmla="*/ 53 w 128"/>
                <a:gd name="T47" fmla="*/ 72 h 126"/>
                <a:gd name="T48" fmla="*/ 51 w 128"/>
                <a:gd name="T49" fmla="*/ 75 h 126"/>
                <a:gd name="T50" fmla="*/ 42 w 128"/>
                <a:gd name="T51" fmla="*/ 90 h 126"/>
                <a:gd name="T52" fmla="*/ 43 w 128"/>
                <a:gd name="T53" fmla="*/ 92 h 126"/>
                <a:gd name="T54" fmla="*/ 117 w 128"/>
                <a:gd name="T55" fmla="*/ 92 h 126"/>
                <a:gd name="T56" fmla="*/ 119 w 128"/>
                <a:gd name="T57" fmla="*/ 91 h 126"/>
                <a:gd name="T58" fmla="*/ 65 w 128"/>
                <a:gd name="T59" fmla="*/ 2 h 126"/>
                <a:gd name="T60" fmla="*/ 63 w 128"/>
                <a:gd name="T61" fmla="*/ 1 h 126"/>
                <a:gd name="T62" fmla="*/ 7 w 128"/>
                <a:gd name="T63" fmla="*/ 93 h 126"/>
                <a:gd name="T64" fmla="*/ 3 w 128"/>
                <a:gd name="T65" fmla="*/ 85 h 126"/>
                <a:gd name="T66" fmla="*/ 0 w 128"/>
                <a:gd name="T67" fmla="*/ 70 h 126"/>
                <a:gd name="T68" fmla="*/ 0 w 128"/>
                <a:gd name="T6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6">
                  <a:moveTo>
                    <a:pt x="0" y="63"/>
                  </a:move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11" y="2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8" y="5"/>
                  </a:lnTo>
                  <a:lnTo>
                    <a:pt x="98" y="11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7" y="57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7" y="69"/>
                  </a:lnTo>
                  <a:lnTo>
                    <a:pt x="125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5"/>
                  </a:lnTo>
                  <a:lnTo>
                    <a:pt x="88" y="121"/>
                  </a:lnTo>
                  <a:lnTo>
                    <a:pt x="76" y="125"/>
                  </a:lnTo>
                  <a:lnTo>
                    <a:pt x="70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2" y="125"/>
                  </a:lnTo>
                  <a:lnTo>
                    <a:pt x="41" y="122"/>
                  </a:lnTo>
                  <a:lnTo>
                    <a:pt x="31" y="117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63" y="44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58" y="69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92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/>
            </a:p>
          </p:txBody>
        </p:sp>
      </p:grpSp>
    </p:spTree>
    <p:extLst>
      <p:ext uri="{BB962C8B-B14F-4D97-AF65-F5344CB8AC3E}">
        <p14:creationId xmlns:p14="http://schemas.microsoft.com/office/powerpoint/2010/main" val="226156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7" r:id="rId2"/>
    <p:sldLayoutId id="2147483768" r:id="rId3"/>
    <p:sldLayoutId id="2147483769" r:id="rId4"/>
  </p:sldLayoutIdLst>
  <p:hf sldNum="0" hd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7575" rtl="0" fontAlgn="base">
        <a:lnSpc>
          <a:spcPct val="100000"/>
        </a:lnSpc>
        <a:spcBef>
          <a:spcPts val="0"/>
        </a:spcBef>
        <a:spcAft>
          <a:spcPts val="400"/>
        </a:spcAft>
        <a:buClr>
          <a:srgbClr val="E2001A"/>
        </a:buClr>
        <a:buSzPct val="80000"/>
        <a:buFont typeface="Arial" pitchFamily="34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6275" indent="-152400" algn="l" defTabSz="917575" rtl="0" fontAlgn="base">
        <a:lnSpc>
          <a:spcPct val="100000"/>
        </a:lnSpc>
        <a:spcBef>
          <a:spcPts val="40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90600" indent="-152400" algn="l" defTabSz="917575" rtl="0" fontAlgn="base">
        <a:lnSpc>
          <a:spcPct val="100000"/>
        </a:lnSpc>
        <a:spcBef>
          <a:spcPts val="35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400">
          <a:solidFill>
            <a:srgbClr val="58595B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23308"/>
            <a:ext cx="5629521" cy="25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r>
              <a:rPr lang="de-DE"/>
              <a:t>Thema, 0. Monat 2014, © Bundesagentur für Arbeit</a:t>
            </a:r>
            <a:endParaRPr lang="de-DE" dirty="0"/>
          </a:p>
        </p:txBody>
      </p:sp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536025" y="1143527"/>
            <a:ext cx="8445115" cy="5687585"/>
            <a:chOff x="331" y="706"/>
            <a:chExt cx="5213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4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72" indent="-586372" defTabSz="913538">
                <a:lnSpc>
                  <a:spcPct val="100000"/>
                </a:lnSpc>
                <a:spcBef>
                  <a:spcPct val="0"/>
                </a:spcBef>
                <a:tabLst>
                  <a:tab pos="543697" algn="r"/>
                </a:tabLst>
              </a:pPr>
              <a:r>
                <a:rPr lang="de-DE" sz="1195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930924">
                <a:lnSpc>
                  <a:spcPct val="100000"/>
                </a:lnSpc>
                <a:spcBef>
                  <a:spcPct val="0"/>
                </a:spcBef>
              </a:pPr>
              <a:r>
                <a:rPr lang="de-DE" sz="1593"/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637" cy="665"/>
              <a:chOff x="4902" y="169"/>
              <a:chExt cx="637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1991"/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1991"/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94"/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94"/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94"/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1991"/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367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94"/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1991"/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2"/>
              <a:ext cx="514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6372" indent="-586372" defTabSz="913538">
                <a:lnSpc>
                  <a:spcPct val="100000"/>
                </a:lnSpc>
                <a:spcBef>
                  <a:spcPct val="0"/>
                </a:spcBef>
                <a:tabLst>
                  <a:tab pos="543697" algn="r"/>
                </a:tabLst>
              </a:pPr>
              <a:r>
                <a:rPr lang="de-DE" sz="1195"/>
                <a:t>	*	Footnote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2" y="143469"/>
            <a:ext cx="9003668" cy="1463594"/>
          </a:xfrm>
          <a:prstGeom prst="rect">
            <a:avLst/>
          </a:prstGeom>
        </p:spPr>
      </p:pic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8171571" y="6523310"/>
            <a:ext cx="915506" cy="23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189" tIns="44596" rIns="89189" bIns="44596"/>
          <a:lstStyle/>
          <a:p>
            <a:pPr algn="r" defTabSz="891410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</a:pPr>
            <a:r>
              <a:rPr lang="de-DE" sz="996" dirty="0"/>
              <a:t>Seite </a:t>
            </a:r>
            <a:fld id="{74FECFAA-7E63-4B4B-BCB7-18CE54C41901}" type="slidenum">
              <a:rPr lang="de-DE" sz="996"/>
              <a:pPr algn="r" defTabSz="891410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199"/>
                </a:spcAft>
              </a:pPr>
              <a:t>‹Nr.›</a:t>
            </a:fld>
            <a:endParaRPr lang="de-DE" sz="996" dirty="0"/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143427" y="6480237"/>
            <a:ext cx="9000062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endParaRPr lang="de-DE" sz="1991"/>
          </a:p>
        </p:txBody>
      </p:sp>
      <p:pic>
        <p:nvPicPr>
          <p:cNvPr id="20" name="Picture 2" descr="C:\Users\HuberR002\Desktop\65101_C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6" y="6517663"/>
            <a:ext cx="1535563" cy="32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37" r:id="rId2"/>
    <p:sldLayoutId id="2147483738" r:id="rId3"/>
    <p:sldLayoutId id="2147483739" r:id="rId4"/>
    <p:sldLayoutId id="2147483741" r:id="rId5"/>
    <p:sldLayoutId id="2147483740" r:id="rId6"/>
  </p:sldLayoutIdLst>
  <p:hf sldNum="0" hd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7575" rtl="0" fontAlgn="base">
        <a:lnSpc>
          <a:spcPct val="100000"/>
        </a:lnSpc>
        <a:spcBef>
          <a:spcPts val="0"/>
        </a:spcBef>
        <a:spcAft>
          <a:spcPts val="400"/>
        </a:spcAft>
        <a:buClr>
          <a:srgbClr val="E2001A"/>
        </a:buClr>
        <a:buSzPct val="80000"/>
        <a:buFont typeface="Arial" pitchFamily="34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6275" indent="-152400" algn="l" defTabSz="917575" rtl="0" fontAlgn="base">
        <a:lnSpc>
          <a:spcPct val="100000"/>
        </a:lnSpc>
        <a:spcBef>
          <a:spcPts val="40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90600" indent="-152400" algn="l" defTabSz="917575" rtl="0" fontAlgn="base">
        <a:lnSpc>
          <a:spcPct val="100000"/>
        </a:lnSpc>
        <a:spcBef>
          <a:spcPts val="35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400">
          <a:solidFill>
            <a:srgbClr val="58595B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intergrun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" y="0"/>
            <a:ext cx="9143637" cy="6858000"/>
          </a:xfrm>
          <a:prstGeom prst="rect">
            <a:avLst/>
          </a:prstGeom>
        </p:spPr>
      </p:pic>
      <p:sp>
        <p:nvSpPr>
          <p:cNvPr id="180257" name="SeiteNr"/>
          <p:cNvSpPr>
            <a:spLocks noChangeArrowheads="1"/>
          </p:cNvSpPr>
          <p:nvPr/>
        </p:nvSpPr>
        <p:spPr bwMode="auto">
          <a:xfrm>
            <a:off x="8171571" y="6586989"/>
            <a:ext cx="915506" cy="23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189" tIns="44596" rIns="89189" bIns="44596"/>
          <a:lstStyle/>
          <a:p>
            <a:pPr algn="r" defTabSz="891410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</a:pPr>
            <a:r>
              <a:rPr lang="de-DE" sz="996" dirty="0">
                <a:solidFill>
                  <a:srgbClr val="000000"/>
                </a:solidFill>
              </a:rPr>
              <a:t>Seite </a:t>
            </a:r>
            <a:fld id="{74FECFAA-7E63-4B4B-BCB7-18CE54C41901}" type="slidenum">
              <a:rPr lang="de-DE" sz="996">
                <a:solidFill>
                  <a:srgbClr val="000000"/>
                </a:solidFill>
              </a:rPr>
              <a:pPr algn="r" defTabSz="891410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199"/>
                </a:spcAft>
              </a:pPr>
              <a:t>‹Nr.›</a:t>
            </a:fld>
            <a:endParaRPr lang="de-DE" sz="996" dirty="0">
              <a:solidFill>
                <a:srgbClr val="000000"/>
              </a:solidFill>
            </a:endParaRPr>
          </a:p>
        </p:txBody>
      </p:sp>
      <p:sp>
        <p:nvSpPr>
          <p:cNvPr id="180263" name="Schwarze Linie"/>
          <p:cNvSpPr>
            <a:spLocks noChangeShapeType="1"/>
          </p:cNvSpPr>
          <p:nvPr/>
        </p:nvSpPr>
        <p:spPr bwMode="auto">
          <a:xfrm>
            <a:off x="107522" y="6580304"/>
            <a:ext cx="9036478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endParaRPr lang="de-DE" sz="1991">
              <a:solidFill>
                <a:srgbClr val="000000"/>
              </a:solidFill>
            </a:endParaRPr>
          </a:p>
        </p:txBody>
      </p:sp>
      <p:sp>
        <p:nvSpPr>
          <p:cNvPr id="22" name="Fußzeile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6583950"/>
            <a:ext cx="5629521" cy="25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3538" eaLnBrk="0" hangingPunct="0">
              <a:lnSpc>
                <a:spcPct val="100000"/>
              </a:lnSpc>
              <a:spcBef>
                <a:spcPct val="0"/>
              </a:spcBef>
              <a:spcAft>
                <a:spcPts val="199"/>
              </a:spcAft>
              <a:defRPr sz="996"/>
            </a:lvl1pPr>
          </a:lstStyle>
          <a:p>
            <a:r>
              <a:rPr lang="de-DE" dirty="0">
                <a:solidFill>
                  <a:srgbClr val="000000"/>
                </a:solidFill>
              </a:rPr>
              <a:t>Thema, 0. Monat 2015, © Bundesagentur für Arbeit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33245" y="6616176"/>
            <a:ext cx="1536913" cy="205471"/>
            <a:chOff x="274" y="4186"/>
            <a:chExt cx="972" cy="13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4" y="4186"/>
              <a:ext cx="9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457" y="4223"/>
              <a:ext cx="35" cy="48"/>
            </a:xfrm>
            <a:custGeom>
              <a:avLst/>
              <a:gdLst>
                <a:gd name="T0" fmla="*/ 0 w 35"/>
                <a:gd name="T1" fmla="*/ 48 h 48"/>
                <a:gd name="T2" fmla="*/ 11 w 35"/>
                <a:gd name="T3" fmla="*/ 48 h 48"/>
                <a:gd name="T4" fmla="*/ 11 w 35"/>
                <a:gd name="T5" fmla="*/ 48 h 48"/>
                <a:gd name="T6" fmla="*/ 20 w 35"/>
                <a:gd name="T7" fmla="*/ 48 h 48"/>
                <a:gd name="T8" fmla="*/ 25 w 35"/>
                <a:gd name="T9" fmla="*/ 47 h 48"/>
                <a:gd name="T10" fmla="*/ 25 w 35"/>
                <a:gd name="T11" fmla="*/ 47 h 48"/>
                <a:gd name="T12" fmla="*/ 30 w 35"/>
                <a:gd name="T13" fmla="*/ 45 h 48"/>
                <a:gd name="T14" fmla="*/ 32 w 35"/>
                <a:gd name="T15" fmla="*/ 43 h 48"/>
                <a:gd name="T16" fmla="*/ 34 w 35"/>
                <a:gd name="T17" fmla="*/ 39 h 48"/>
                <a:gd name="T18" fmla="*/ 35 w 35"/>
                <a:gd name="T19" fmla="*/ 34 h 48"/>
                <a:gd name="T20" fmla="*/ 35 w 35"/>
                <a:gd name="T21" fmla="*/ 34 h 48"/>
                <a:gd name="T22" fmla="*/ 34 w 35"/>
                <a:gd name="T23" fmla="*/ 30 h 48"/>
                <a:gd name="T24" fmla="*/ 32 w 35"/>
                <a:gd name="T25" fmla="*/ 27 h 48"/>
                <a:gd name="T26" fmla="*/ 29 w 35"/>
                <a:gd name="T27" fmla="*/ 24 h 48"/>
                <a:gd name="T28" fmla="*/ 24 w 35"/>
                <a:gd name="T29" fmla="*/ 23 h 48"/>
                <a:gd name="T30" fmla="*/ 24 w 35"/>
                <a:gd name="T31" fmla="*/ 23 h 48"/>
                <a:gd name="T32" fmla="*/ 28 w 35"/>
                <a:gd name="T33" fmla="*/ 21 h 48"/>
                <a:gd name="T34" fmla="*/ 30 w 35"/>
                <a:gd name="T35" fmla="*/ 18 h 48"/>
                <a:gd name="T36" fmla="*/ 32 w 35"/>
                <a:gd name="T37" fmla="*/ 15 h 48"/>
                <a:gd name="T38" fmla="*/ 32 w 35"/>
                <a:gd name="T39" fmla="*/ 12 h 48"/>
                <a:gd name="T40" fmla="*/ 32 w 35"/>
                <a:gd name="T41" fmla="*/ 12 h 48"/>
                <a:gd name="T42" fmla="*/ 32 w 35"/>
                <a:gd name="T43" fmla="*/ 9 h 48"/>
                <a:gd name="T44" fmla="*/ 30 w 35"/>
                <a:gd name="T45" fmla="*/ 6 h 48"/>
                <a:gd name="T46" fmla="*/ 28 w 35"/>
                <a:gd name="T47" fmla="*/ 2 h 48"/>
                <a:gd name="T48" fmla="*/ 24 w 35"/>
                <a:gd name="T49" fmla="*/ 1 h 48"/>
                <a:gd name="T50" fmla="*/ 24 w 35"/>
                <a:gd name="T51" fmla="*/ 1 h 48"/>
                <a:gd name="T52" fmla="*/ 20 w 35"/>
                <a:gd name="T53" fmla="*/ 0 h 48"/>
                <a:gd name="T54" fmla="*/ 12 w 35"/>
                <a:gd name="T55" fmla="*/ 0 h 48"/>
                <a:gd name="T56" fmla="*/ 0 w 35"/>
                <a:gd name="T57" fmla="*/ 0 h 48"/>
                <a:gd name="T58" fmla="*/ 0 w 35"/>
                <a:gd name="T59" fmla="*/ 48 h 48"/>
                <a:gd name="T60" fmla="*/ 0 w 35"/>
                <a:gd name="T61" fmla="*/ 48 h 48"/>
                <a:gd name="T62" fmla="*/ 9 w 35"/>
                <a:gd name="T63" fmla="*/ 8 h 48"/>
                <a:gd name="T64" fmla="*/ 12 w 35"/>
                <a:gd name="T65" fmla="*/ 8 h 48"/>
                <a:gd name="T66" fmla="*/ 12 w 35"/>
                <a:gd name="T67" fmla="*/ 8 h 48"/>
                <a:gd name="T68" fmla="*/ 18 w 35"/>
                <a:gd name="T69" fmla="*/ 8 h 48"/>
                <a:gd name="T70" fmla="*/ 21 w 35"/>
                <a:gd name="T71" fmla="*/ 9 h 48"/>
                <a:gd name="T72" fmla="*/ 22 w 35"/>
                <a:gd name="T73" fmla="*/ 11 h 48"/>
                <a:gd name="T74" fmla="*/ 23 w 35"/>
                <a:gd name="T75" fmla="*/ 13 h 48"/>
                <a:gd name="T76" fmla="*/ 23 w 35"/>
                <a:gd name="T77" fmla="*/ 13 h 48"/>
                <a:gd name="T78" fmla="*/ 22 w 35"/>
                <a:gd name="T79" fmla="*/ 16 h 48"/>
                <a:gd name="T80" fmla="*/ 21 w 35"/>
                <a:gd name="T81" fmla="*/ 18 h 48"/>
                <a:gd name="T82" fmla="*/ 18 w 35"/>
                <a:gd name="T83" fmla="*/ 19 h 48"/>
                <a:gd name="T84" fmla="*/ 14 w 35"/>
                <a:gd name="T85" fmla="*/ 19 h 48"/>
                <a:gd name="T86" fmla="*/ 9 w 35"/>
                <a:gd name="T87" fmla="*/ 19 h 48"/>
                <a:gd name="T88" fmla="*/ 9 w 35"/>
                <a:gd name="T89" fmla="*/ 8 h 48"/>
                <a:gd name="T90" fmla="*/ 9 w 35"/>
                <a:gd name="T91" fmla="*/ 8 h 48"/>
                <a:gd name="T92" fmla="*/ 9 w 35"/>
                <a:gd name="T93" fmla="*/ 27 h 48"/>
                <a:gd name="T94" fmla="*/ 14 w 35"/>
                <a:gd name="T95" fmla="*/ 27 h 48"/>
                <a:gd name="T96" fmla="*/ 14 w 35"/>
                <a:gd name="T97" fmla="*/ 27 h 48"/>
                <a:gd name="T98" fmla="*/ 19 w 35"/>
                <a:gd name="T99" fmla="*/ 27 h 48"/>
                <a:gd name="T100" fmla="*/ 22 w 35"/>
                <a:gd name="T101" fmla="*/ 28 h 48"/>
                <a:gd name="T102" fmla="*/ 24 w 35"/>
                <a:gd name="T103" fmla="*/ 30 h 48"/>
                <a:gd name="T104" fmla="*/ 25 w 35"/>
                <a:gd name="T105" fmla="*/ 34 h 48"/>
                <a:gd name="T106" fmla="*/ 25 w 35"/>
                <a:gd name="T107" fmla="*/ 34 h 48"/>
                <a:gd name="T108" fmla="*/ 24 w 35"/>
                <a:gd name="T109" fmla="*/ 38 h 48"/>
                <a:gd name="T110" fmla="*/ 22 w 35"/>
                <a:gd name="T111" fmla="*/ 40 h 48"/>
                <a:gd name="T112" fmla="*/ 19 w 35"/>
                <a:gd name="T113" fmla="*/ 41 h 48"/>
                <a:gd name="T114" fmla="*/ 14 w 35"/>
                <a:gd name="T115" fmla="*/ 41 h 48"/>
                <a:gd name="T116" fmla="*/ 9 w 35"/>
                <a:gd name="T117" fmla="*/ 41 h 48"/>
                <a:gd name="T118" fmla="*/ 9 w 35"/>
                <a:gd name="T119" fmla="*/ 27 h 48"/>
                <a:gd name="T120" fmla="*/ 9 w 35"/>
                <a:gd name="T121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48">
                  <a:moveTo>
                    <a:pt x="0" y="48"/>
                  </a:moveTo>
                  <a:lnTo>
                    <a:pt x="11" y="48"/>
                  </a:lnTo>
                  <a:lnTo>
                    <a:pt x="11" y="48"/>
                  </a:lnTo>
                  <a:lnTo>
                    <a:pt x="20" y="48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4" y="30"/>
                  </a:lnTo>
                  <a:lnTo>
                    <a:pt x="32" y="27"/>
                  </a:lnTo>
                  <a:lnTo>
                    <a:pt x="29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9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8"/>
                  </a:lnTo>
                  <a:lnTo>
                    <a:pt x="9" y="8"/>
                  </a:lnTo>
                  <a:close/>
                  <a:moveTo>
                    <a:pt x="9" y="27"/>
                  </a:moveTo>
                  <a:lnTo>
                    <a:pt x="14" y="27"/>
                  </a:lnTo>
                  <a:lnTo>
                    <a:pt x="14" y="27"/>
                  </a:lnTo>
                  <a:lnTo>
                    <a:pt x="19" y="27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9" y="27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499" y="4237"/>
              <a:ext cx="31" cy="35"/>
            </a:xfrm>
            <a:custGeom>
              <a:avLst/>
              <a:gdLst>
                <a:gd name="T0" fmla="*/ 0 w 31"/>
                <a:gd name="T1" fmla="*/ 20 h 35"/>
                <a:gd name="T2" fmla="*/ 0 w 31"/>
                <a:gd name="T3" fmla="*/ 20 h 35"/>
                <a:gd name="T4" fmla="*/ 0 w 31"/>
                <a:gd name="T5" fmla="*/ 25 h 35"/>
                <a:gd name="T6" fmla="*/ 1 w 31"/>
                <a:gd name="T7" fmla="*/ 28 h 35"/>
                <a:gd name="T8" fmla="*/ 1 w 31"/>
                <a:gd name="T9" fmla="*/ 28 h 35"/>
                <a:gd name="T10" fmla="*/ 2 w 31"/>
                <a:gd name="T11" fmla="*/ 31 h 35"/>
                <a:gd name="T12" fmla="*/ 5 w 31"/>
                <a:gd name="T13" fmla="*/ 33 h 35"/>
                <a:gd name="T14" fmla="*/ 8 w 31"/>
                <a:gd name="T15" fmla="*/ 34 h 35"/>
                <a:gd name="T16" fmla="*/ 13 w 31"/>
                <a:gd name="T17" fmla="*/ 35 h 35"/>
                <a:gd name="T18" fmla="*/ 13 w 31"/>
                <a:gd name="T19" fmla="*/ 35 h 35"/>
                <a:gd name="T20" fmla="*/ 15 w 31"/>
                <a:gd name="T21" fmla="*/ 35 h 35"/>
                <a:gd name="T22" fmla="*/ 18 w 31"/>
                <a:gd name="T23" fmla="*/ 34 h 35"/>
                <a:gd name="T24" fmla="*/ 20 w 31"/>
                <a:gd name="T25" fmla="*/ 32 h 35"/>
                <a:gd name="T26" fmla="*/ 22 w 31"/>
                <a:gd name="T27" fmla="*/ 30 h 35"/>
                <a:gd name="T28" fmla="*/ 22 w 31"/>
                <a:gd name="T29" fmla="*/ 30 h 35"/>
                <a:gd name="T30" fmla="*/ 22 w 31"/>
                <a:gd name="T31" fmla="*/ 34 h 35"/>
                <a:gd name="T32" fmla="*/ 31 w 31"/>
                <a:gd name="T33" fmla="*/ 34 h 35"/>
                <a:gd name="T34" fmla="*/ 31 w 31"/>
                <a:gd name="T35" fmla="*/ 34 h 35"/>
                <a:gd name="T36" fmla="*/ 31 w 31"/>
                <a:gd name="T37" fmla="*/ 33 h 35"/>
                <a:gd name="T38" fmla="*/ 31 w 31"/>
                <a:gd name="T39" fmla="*/ 33 h 35"/>
                <a:gd name="T40" fmla="*/ 31 w 31"/>
                <a:gd name="T41" fmla="*/ 29 h 35"/>
                <a:gd name="T42" fmla="*/ 31 w 31"/>
                <a:gd name="T43" fmla="*/ 29 h 35"/>
                <a:gd name="T44" fmla="*/ 31 w 31"/>
                <a:gd name="T45" fmla="*/ 26 h 35"/>
                <a:gd name="T46" fmla="*/ 31 w 31"/>
                <a:gd name="T47" fmla="*/ 24 h 35"/>
                <a:gd name="T48" fmla="*/ 31 w 31"/>
                <a:gd name="T49" fmla="*/ 0 h 35"/>
                <a:gd name="T50" fmla="*/ 21 w 31"/>
                <a:gd name="T51" fmla="*/ 0 h 35"/>
                <a:gd name="T52" fmla="*/ 21 w 31"/>
                <a:gd name="T53" fmla="*/ 18 h 35"/>
                <a:gd name="T54" fmla="*/ 21 w 31"/>
                <a:gd name="T55" fmla="*/ 18 h 35"/>
                <a:gd name="T56" fmla="*/ 21 w 31"/>
                <a:gd name="T57" fmla="*/ 23 h 35"/>
                <a:gd name="T58" fmla="*/ 20 w 31"/>
                <a:gd name="T59" fmla="*/ 25 h 35"/>
                <a:gd name="T60" fmla="*/ 17 w 31"/>
                <a:gd name="T61" fmla="*/ 27 h 35"/>
                <a:gd name="T62" fmla="*/ 15 w 31"/>
                <a:gd name="T63" fmla="*/ 27 h 35"/>
                <a:gd name="T64" fmla="*/ 15 w 31"/>
                <a:gd name="T65" fmla="*/ 27 h 35"/>
                <a:gd name="T66" fmla="*/ 12 w 31"/>
                <a:gd name="T67" fmla="*/ 27 h 35"/>
                <a:gd name="T68" fmla="*/ 9 w 31"/>
                <a:gd name="T69" fmla="*/ 26 h 35"/>
                <a:gd name="T70" fmla="*/ 9 w 31"/>
                <a:gd name="T71" fmla="*/ 23 h 35"/>
                <a:gd name="T72" fmla="*/ 8 w 31"/>
                <a:gd name="T73" fmla="*/ 19 h 35"/>
                <a:gd name="T74" fmla="*/ 8 w 31"/>
                <a:gd name="T75" fmla="*/ 0 h 35"/>
                <a:gd name="T76" fmla="*/ 0 w 31"/>
                <a:gd name="T77" fmla="*/ 0 h 35"/>
                <a:gd name="T78" fmla="*/ 0 w 31"/>
                <a:gd name="T79" fmla="*/ 20 h 35"/>
                <a:gd name="T80" fmla="*/ 0 w 31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38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1 w 32"/>
                <a:gd name="T15" fmla="*/ 11 h 35"/>
                <a:gd name="T16" fmla="*/ 14 w 32"/>
                <a:gd name="T17" fmla="*/ 9 h 35"/>
                <a:gd name="T18" fmla="*/ 17 w 32"/>
                <a:gd name="T19" fmla="*/ 8 h 35"/>
                <a:gd name="T20" fmla="*/ 17 w 32"/>
                <a:gd name="T21" fmla="*/ 8 h 35"/>
                <a:gd name="T22" fmla="*/ 19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2 w 32"/>
                <a:gd name="T29" fmla="*/ 17 h 35"/>
                <a:gd name="T30" fmla="*/ 22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1 w 32"/>
                <a:gd name="T39" fmla="*/ 9 h 35"/>
                <a:gd name="T40" fmla="*/ 30 w 32"/>
                <a:gd name="T41" fmla="*/ 5 h 35"/>
                <a:gd name="T42" fmla="*/ 30 w 32"/>
                <a:gd name="T43" fmla="*/ 5 h 35"/>
                <a:gd name="T44" fmla="*/ 29 w 32"/>
                <a:gd name="T45" fmla="*/ 3 h 35"/>
                <a:gd name="T46" fmla="*/ 25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7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8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1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9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576" y="4222"/>
              <a:ext cx="34" cy="50"/>
            </a:xfrm>
            <a:custGeom>
              <a:avLst/>
              <a:gdLst>
                <a:gd name="T0" fmla="*/ 24 w 34"/>
                <a:gd name="T1" fmla="*/ 0 h 50"/>
                <a:gd name="T2" fmla="*/ 24 w 34"/>
                <a:gd name="T3" fmla="*/ 18 h 50"/>
                <a:gd name="T4" fmla="*/ 24 w 34"/>
                <a:gd name="T5" fmla="*/ 18 h 50"/>
                <a:gd name="T6" fmla="*/ 20 w 34"/>
                <a:gd name="T7" fmla="*/ 15 h 50"/>
                <a:gd name="T8" fmla="*/ 14 w 34"/>
                <a:gd name="T9" fmla="*/ 14 h 50"/>
                <a:gd name="T10" fmla="*/ 14 w 34"/>
                <a:gd name="T11" fmla="*/ 14 h 50"/>
                <a:gd name="T12" fmla="*/ 12 w 34"/>
                <a:gd name="T13" fmla="*/ 14 h 50"/>
                <a:gd name="T14" fmla="*/ 9 w 34"/>
                <a:gd name="T15" fmla="*/ 15 h 50"/>
                <a:gd name="T16" fmla="*/ 7 w 34"/>
                <a:gd name="T17" fmla="*/ 17 h 50"/>
                <a:gd name="T18" fmla="*/ 5 w 34"/>
                <a:gd name="T19" fmla="*/ 19 h 50"/>
                <a:gd name="T20" fmla="*/ 1 w 34"/>
                <a:gd name="T21" fmla="*/ 25 h 50"/>
                <a:gd name="T22" fmla="*/ 0 w 34"/>
                <a:gd name="T23" fmla="*/ 32 h 50"/>
                <a:gd name="T24" fmla="*/ 0 w 34"/>
                <a:gd name="T25" fmla="*/ 32 h 50"/>
                <a:gd name="T26" fmla="*/ 1 w 34"/>
                <a:gd name="T27" fmla="*/ 40 h 50"/>
                <a:gd name="T28" fmla="*/ 5 w 34"/>
                <a:gd name="T29" fmla="*/ 45 h 50"/>
                <a:gd name="T30" fmla="*/ 7 w 34"/>
                <a:gd name="T31" fmla="*/ 47 h 50"/>
                <a:gd name="T32" fmla="*/ 9 w 34"/>
                <a:gd name="T33" fmla="*/ 49 h 50"/>
                <a:gd name="T34" fmla="*/ 12 w 34"/>
                <a:gd name="T35" fmla="*/ 50 h 50"/>
                <a:gd name="T36" fmla="*/ 16 w 34"/>
                <a:gd name="T37" fmla="*/ 50 h 50"/>
                <a:gd name="T38" fmla="*/ 16 w 34"/>
                <a:gd name="T39" fmla="*/ 50 h 50"/>
                <a:gd name="T40" fmla="*/ 19 w 34"/>
                <a:gd name="T41" fmla="*/ 50 h 50"/>
                <a:gd name="T42" fmla="*/ 21 w 34"/>
                <a:gd name="T43" fmla="*/ 49 h 50"/>
                <a:gd name="T44" fmla="*/ 23 w 34"/>
                <a:gd name="T45" fmla="*/ 47 h 50"/>
                <a:gd name="T46" fmla="*/ 25 w 34"/>
                <a:gd name="T47" fmla="*/ 45 h 50"/>
                <a:gd name="T48" fmla="*/ 25 w 34"/>
                <a:gd name="T49" fmla="*/ 45 h 50"/>
                <a:gd name="T50" fmla="*/ 25 w 34"/>
                <a:gd name="T51" fmla="*/ 46 h 50"/>
                <a:gd name="T52" fmla="*/ 25 w 34"/>
                <a:gd name="T53" fmla="*/ 46 h 50"/>
                <a:gd name="T54" fmla="*/ 25 w 34"/>
                <a:gd name="T55" fmla="*/ 49 h 50"/>
                <a:gd name="T56" fmla="*/ 34 w 34"/>
                <a:gd name="T57" fmla="*/ 49 h 50"/>
                <a:gd name="T58" fmla="*/ 34 w 34"/>
                <a:gd name="T59" fmla="*/ 49 h 50"/>
                <a:gd name="T60" fmla="*/ 33 w 34"/>
                <a:gd name="T61" fmla="*/ 39 h 50"/>
                <a:gd name="T62" fmla="*/ 33 w 34"/>
                <a:gd name="T63" fmla="*/ 0 h 50"/>
                <a:gd name="T64" fmla="*/ 24 w 34"/>
                <a:gd name="T65" fmla="*/ 0 h 50"/>
                <a:gd name="T66" fmla="*/ 24 w 34"/>
                <a:gd name="T67" fmla="*/ 0 h 50"/>
                <a:gd name="T68" fmla="*/ 24 w 34"/>
                <a:gd name="T69" fmla="*/ 32 h 50"/>
                <a:gd name="T70" fmla="*/ 24 w 34"/>
                <a:gd name="T71" fmla="*/ 32 h 50"/>
                <a:gd name="T72" fmla="*/ 23 w 34"/>
                <a:gd name="T73" fmla="*/ 36 h 50"/>
                <a:gd name="T74" fmla="*/ 22 w 34"/>
                <a:gd name="T75" fmla="*/ 40 h 50"/>
                <a:gd name="T76" fmla="*/ 20 w 34"/>
                <a:gd name="T77" fmla="*/ 42 h 50"/>
                <a:gd name="T78" fmla="*/ 17 w 34"/>
                <a:gd name="T79" fmla="*/ 43 h 50"/>
                <a:gd name="T80" fmla="*/ 17 w 34"/>
                <a:gd name="T81" fmla="*/ 43 h 50"/>
                <a:gd name="T82" fmla="*/ 13 w 34"/>
                <a:gd name="T83" fmla="*/ 42 h 50"/>
                <a:gd name="T84" fmla="*/ 11 w 34"/>
                <a:gd name="T85" fmla="*/ 40 h 50"/>
                <a:gd name="T86" fmla="*/ 10 w 34"/>
                <a:gd name="T87" fmla="*/ 36 h 50"/>
                <a:gd name="T88" fmla="*/ 9 w 34"/>
                <a:gd name="T89" fmla="*/ 32 h 50"/>
                <a:gd name="T90" fmla="*/ 9 w 34"/>
                <a:gd name="T91" fmla="*/ 32 h 50"/>
                <a:gd name="T92" fmla="*/ 10 w 34"/>
                <a:gd name="T93" fmla="*/ 28 h 50"/>
                <a:gd name="T94" fmla="*/ 11 w 34"/>
                <a:gd name="T95" fmla="*/ 25 h 50"/>
                <a:gd name="T96" fmla="*/ 13 w 34"/>
                <a:gd name="T97" fmla="*/ 23 h 50"/>
                <a:gd name="T98" fmla="*/ 17 w 34"/>
                <a:gd name="T99" fmla="*/ 22 h 50"/>
                <a:gd name="T100" fmla="*/ 17 w 34"/>
                <a:gd name="T101" fmla="*/ 22 h 50"/>
                <a:gd name="T102" fmla="*/ 20 w 34"/>
                <a:gd name="T103" fmla="*/ 23 h 50"/>
                <a:gd name="T104" fmla="*/ 22 w 34"/>
                <a:gd name="T105" fmla="*/ 25 h 50"/>
                <a:gd name="T106" fmla="*/ 23 w 34"/>
                <a:gd name="T107" fmla="*/ 28 h 50"/>
                <a:gd name="T108" fmla="*/ 24 w 34"/>
                <a:gd name="T109" fmla="*/ 32 h 50"/>
                <a:gd name="T110" fmla="*/ 24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24" y="0"/>
                  </a:moveTo>
                  <a:lnTo>
                    <a:pt x="24" y="18"/>
                  </a:lnTo>
                  <a:lnTo>
                    <a:pt x="24" y="18"/>
                  </a:lnTo>
                  <a:lnTo>
                    <a:pt x="20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3" y="39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2"/>
                  </a:moveTo>
                  <a:lnTo>
                    <a:pt x="24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3" y="28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616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7 w 33"/>
                <a:gd name="T17" fmla="*/ 0 h 36"/>
                <a:gd name="T18" fmla="*/ 17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3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3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653" y="4236"/>
              <a:ext cx="30" cy="36"/>
            </a:xfrm>
            <a:custGeom>
              <a:avLst/>
              <a:gdLst>
                <a:gd name="T0" fmla="*/ 16 w 30"/>
                <a:gd name="T1" fmla="*/ 0 h 36"/>
                <a:gd name="T2" fmla="*/ 16 w 30"/>
                <a:gd name="T3" fmla="*/ 0 h 36"/>
                <a:gd name="T4" fmla="*/ 10 w 30"/>
                <a:gd name="T5" fmla="*/ 0 h 36"/>
                <a:gd name="T6" fmla="*/ 5 w 30"/>
                <a:gd name="T7" fmla="*/ 3 h 36"/>
                <a:gd name="T8" fmla="*/ 3 w 30"/>
                <a:gd name="T9" fmla="*/ 6 h 36"/>
                <a:gd name="T10" fmla="*/ 2 w 30"/>
                <a:gd name="T11" fmla="*/ 11 h 36"/>
                <a:gd name="T12" fmla="*/ 2 w 30"/>
                <a:gd name="T13" fmla="*/ 11 h 36"/>
                <a:gd name="T14" fmla="*/ 2 w 30"/>
                <a:gd name="T15" fmla="*/ 14 h 36"/>
                <a:gd name="T16" fmla="*/ 4 w 30"/>
                <a:gd name="T17" fmla="*/ 17 h 36"/>
                <a:gd name="T18" fmla="*/ 7 w 30"/>
                <a:gd name="T19" fmla="*/ 19 h 36"/>
                <a:gd name="T20" fmla="*/ 12 w 30"/>
                <a:gd name="T21" fmla="*/ 20 h 36"/>
                <a:gd name="T22" fmla="*/ 16 w 30"/>
                <a:gd name="T23" fmla="*/ 22 h 36"/>
                <a:gd name="T24" fmla="*/ 16 w 30"/>
                <a:gd name="T25" fmla="*/ 22 h 36"/>
                <a:gd name="T26" fmla="*/ 21 w 30"/>
                <a:gd name="T27" fmla="*/ 24 h 36"/>
                <a:gd name="T28" fmla="*/ 21 w 30"/>
                <a:gd name="T29" fmla="*/ 25 h 36"/>
                <a:gd name="T30" fmla="*/ 22 w 30"/>
                <a:gd name="T31" fmla="*/ 26 h 36"/>
                <a:gd name="T32" fmla="*/ 22 w 30"/>
                <a:gd name="T33" fmla="*/ 26 h 36"/>
                <a:gd name="T34" fmla="*/ 21 w 30"/>
                <a:gd name="T35" fmla="*/ 28 h 36"/>
                <a:gd name="T36" fmla="*/ 20 w 30"/>
                <a:gd name="T37" fmla="*/ 29 h 36"/>
                <a:gd name="T38" fmla="*/ 16 w 30"/>
                <a:gd name="T39" fmla="*/ 30 h 36"/>
                <a:gd name="T40" fmla="*/ 16 w 30"/>
                <a:gd name="T41" fmla="*/ 30 h 36"/>
                <a:gd name="T42" fmla="*/ 13 w 30"/>
                <a:gd name="T43" fmla="*/ 29 h 36"/>
                <a:gd name="T44" fmla="*/ 11 w 30"/>
                <a:gd name="T45" fmla="*/ 28 h 36"/>
                <a:gd name="T46" fmla="*/ 10 w 30"/>
                <a:gd name="T47" fmla="*/ 27 h 36"/>
                <a:gd name="T48" fmla="*/ 9 w 30"/>
                <a:gd name="T49" fmla="*/ 24 h 36"/>
                <a:gd name="T50" fmla="*/ 0 w 30"/>
                <a:gd name="T51" fmla="*/ 24 h 36"/>
                <a:gd name="T52" fmla="*/ 0 w 30"/>
                <a:gd name="T53" fmla="*/ 25 h 36"/>
                <a:gd name="T54" fmla="*/ 0 w 30"/>
                <a:gd name="T55" fmla="*/ 25 h 36"/>
                <a:gd name="T56" fmla="*/ 1 w 30"/>
                <a:gd name="T57" fmla="*/ 30 h 36"/>
                <a:gd name="T58" fmla="*/ 4 w 30"/>
                <a:gd name="T59" fmla="*/ 33 h 36"/>
                <a:gd name="T60" fmla="*/ 10 w 30"/>
                <a:gd name="T61" fmla="*/ 35 h 36"/>
                <a:gd name="T62" fmla="*/ 16 w 30"/>
                <a:gd name="T63" fmla="*/ 36 h 36"/>
                <a:gd name="T64" fmla="*/ 16 w 30"/>
                <a:gd name="T65" fmla="*/ 36 h 36"/>
                <a:gd name="T66" fmla="*/ 22 w 30"/>
                <a:gd name="T67" fmla="*/ 35 h 36"/>
                <a:gd name="T68" fmla="*/ 27 w 30"/>
                <a:gd name="T69" fmla="*/ 33 h 36"/>
                <a:gd name="T70" fmla="*/ 29 w 30"/>
                <a:gd name="T71" fmla="*/ 30 h 36"/>
                <a:gd name="T72" fmla="*/ 30 w 30"/>
                <a:gd name="T73" fmla="*/ 26 h 36"/>
                <a:gd name="T74" fmla="*/ 30 w 30"/>
                <a:gd name="T75" fmla="*/ 26 h 36"/>
                <a:gd name="T76" fmla="*/ 30 w 30"/>
                <a:gd name="T77" fmla="*/ 22 h 36"/>
                <a:gd name="T78" fmla="*/ 29 w 30"/>
                <a:gd name="T79" fmla="*/ 20 h 36"/>
                <a:gd name="T80" fmla="*/ 29 w 30"/>
                <a:gd name="T81" fmla="*/ 20 h 36"/>
                <a:gd name="T82" fmla="*/ 26 w 30"/>
                <a:gd name="T83" fmla="*/ 17 h 36"/>
                <a:gd name="T84" fmla="*/ 20 w 30"/>
                <a:gd name="T85" fmla="*/ 15 h 36"/>
                <a:gd name="T86" fmla="*/ 20 w 30"/>
                <a:gd name="T87" fmla="*/ 15 h 36"/>
                <a:gd name="T88" fmla="*/ 12 w 30"/>
                <a:gd name="T89" fmla="*/ 13 h 36"/>
                <a:gd name="T90" fmla="*/ 11 w 30"/>
                <a:gd name="T91" fmla="*/ 12 h 36"/>
                <a:gd name="T92" fmla="*/ 11 w 30"/>
                <a:gd name="T93" fmla="*/ 10 h 36"/>
                <a:gd name="T94" fmla="*/ 11 w 30"/>
                <a:gd name="T95" fmla="*/ 10 h 36"/>
                <a:gd name="T96" fmla="*/ 11 w 30"/>
                <a:gd name="T97" fmla="*/ 9 h 36"/>
                <a:gd name="T98" fmla="*/ 12 w 30"/>
                <a:gd name="T99" fmla="*/ 8 h 36"/>
                <a:gd name="T100" fmla="*/ 15 w 30"/>
                <a:gd name="T101" fmla="*/ 6 h 36"/>
                <a:gd name="T102" fmla="*/ 15 w 30"/>
                <a:gd name="T103" fmla="*/ 6 h 36"/>
                <a:gd name="T104" fmla="*/ 18 w 30"/>
                <a:gd name="T105" fmla="*/ 6 h 36"/>
                <a:gd name="T106" fmla="*/ 20 w 30"/>
                <a:gd name="T107" fmla="*/ 8 h 36"/>
                <a:gd name="T108" fmla="*/ 21 w 30"/>
                <a:gd name="T109" fmla="*/ 10 h 36"/>
                <a:gd name="T110" fmla="*/ 22 w 30"/>
                <a:gd name="T111" fmla="*/ 12 h 36"/>
                <a:gd name="T112" fmla="*/ 30 w 30"/>
                <a:gd name="T113" fmla="*/ 12 h 36"/>
                <a:gd name="T114" fmla="*/ 30 w 30"/>
                <a:gd name="T115" fmla="*/ 12 h 36"/>
                <a:gd name="T116" fmla="*/ 29 w 30"/>
                <a:gd name="T117" fmla="*/ 6 h 36"/>
                <a:gd name="T118" fmla="*/ 26 w 30"/>
                <a:gd name="T119" fmla="*/ 3 h 36"/>
                <a:gd name="T120" fmla="*/ 22 w 30"/>
                <a:gd name="T121" fmla="*/ 0 h 36"/>
                <a:gd name="T122" fmla="*/ 16 w 30"/>
                <a:gd name="T123" fmla="*/ 0 h 36"/>
                <a:gd name="T124" fmla="*/ 16 w 30"/>
                <a:gd name="T1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10" name="Freeform 11"/>
            <p:cNvSpPr>
              <a:spLocks noEditPoints="1"/>
            </p:cNvSpPr>
            <p:nvPr userDrawn="1"/>
          </p:nvSpPr>
          <p:spPr bwMode="auto">
            <a:xfrm>
              <a:off x="689" y="4236"/>
              <a:ext cx="31" cy="36"/>
            </a:xfrm>
            <a:custGeom>
              <a:avLst/>
              <a:gdLst>
                <a:gd name="T0" fmla="*/ 16 w 31"/>
                <a:gd name="T1" fmla="*/ 8 h 36"/>
                <a:gd name="T2" fmla="*/ 20 w 31"/>
                <a:gd name="T3" fmla="*/ 9 h 36"/>
                <a:gd name="T4" fmla="*/ 21 w 31"/>
                <a:gd name="T5" fmla="*/ 13 h 36"/>
                <a:gd name="T6" fmla="*/ 20 w 31"/>
                <a:gd name="T7" fmla="*/ 13 h 36"/>
                <a:gd name="T8" fmla="*/ 14 w 31"/>
                <a:gd name="T9" fmla="*/ 14 h 36"/>
                <a:gd name="T10" fmla="*/ 8 w 31"/>
                <a:gd name="T11" fmla="*/ 16 h 36"/>
                <a:gd name="T12" fmla="*/ 4 w 31"/>
                <a:gd name="T13" fmla="*/ 18 h 36"/>
                <a:gd name="T14" fmla="*/ 1 w 31"/>
                <a:gd name="T15" fmla="*/ 22 h 36"/>
                <a:gd name="T16" fmla="*/ 0 w 31"/>
                <a:gd name="T17" fmla="*/ 27 h 36"/>
                <a:gd name="T18" fmla="*/ 3 w 31"/>
                <a:gd name="T19" fmla="*/ 33 h 36"/>
                <a:gd name="T20" fmla="*/ 13 w 31"/>
                <a:gd name="T21" fmla="*/ 36 h 36"/>
                <a:gd name="T22" fmla="*/ 16 w 31"/>
                <a:gd name="T23" fmla="*/ 36 h 36"/>
                <a:gd name="T24" fmla="*/ 20 w 31"/>
                <a:gd name="T25" fmla="*/ 33 h 36"/>
                <a:gd name="T26" fmla="*/ 22 w 31"/>
                <a:gd name="T27" fmla="*/ 31 h 36"/>
                <a:gd name="T28" fmla="*/ 22 w 31"/>
                <a:gd name="T29" fmla="*/ 32 h 36"/>
                <a:gd name="T30" fmla="*/ 31 w 31"/>
                <a:gd name="T31" fmla="*/ 35 h 36"/>
                <a:gd name="T32" fmla="*/ 30 w 31"/>
                <a:gd name="T33" fmla="*/ 32 h 36"/>
                <a:gd name="T34" fmla="*/ 30 w 31"/>
                <a:gd name="T35" fmla="*/ 14 h 36"/>
                <a:gd name="T36" fmla="*/ 30 w 31"/>
                <a:gd name="T37" fmla="*/ 9 h 36"/>
                <a:gd name="T38" fmla="*/ 29 w 31"/>
                <a:gd name="T39" fmla="*/ 5 h 36"/>
                <a:gd name="T40" fmla="*/ 25 w 31"/>
                <a:gd name="T41" fmla="*/ 1 h 36"/>
                <a:gd name="T42" fmla="*/ 17 w 31"/>
                <a:gd name="T43" fmla="*/ 0 h 36"/>
                <a:gd name="T44" fmla="*/ 12 w 31"/>
                <a:gd name="T45" fmla="*/ 0 h 36"/>
                <a:gd name="T46" fmla="*/ 6 w 31"/>
                <a:gd name="T47" fmla="*/ 2 h 36"/>
                <a:gd name="T48" fmla="*/ 3 w 31"/>
                <a:gd name="T49" fmla="*/ 5 h 36"/>
                <a:gd name="T50" fmla="*/ 9 w 31"/>
                <a:gd name="T51" fmla="*/ 11 h 36"/>
                <a:gd name="T52" fmla="*/ 11 w 31"/>
                <a:gd name="T53" fmla="*/ 10 h 36"/>
                <a:gd name="T54" fmla="*/ 16 w 31"/>
                <a:gd name="T55" fmla="*/ 8 h 36"/>
                <a:gd name="T56" fmla="*/ 21 w 31"/>
                <a:gd name="T57" fmla="*/ 20 h 36"/>
                <a:gd name="T58" fmla="*/ 20 w 31"/>
                <a:gd name="T59" fmla="*/ 25 h 36"/>
                <a:gd name="T60" fmla="*/ 18 w 31"/>
                <a:gd name="T61" fmla="*/ 29 h 36"/>
                <a:gd name="T62" fmla="*/ 15 w 31"/>
                <a:gd name="T63" fmla="*/ 29 h 36"/>
                <a:gd name="T64" fmla="*/ 11 w 31"/>
                <a:gd name="T65" fmla="*/ 28 h 36"/>
                <a:gd name="T66" fmla="*/ 9 w 31"/>
                <a:gd name="T67" fmla="*/ 26 h 36"/>
                <a:gd name="T68" fmla="*/ 9 w 31"/>
                <a:gd name="T69" fmla="*/ 22 h 36"/>
                <a:gd name="T70" fmla="*/ 16 w 31"/>
                <a:gd name="T71" fmla="*/ 20 h 36"/>
                <a:gd name="T72" fmla="*/ 21 w 31"/>
                <a:gd name="T73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6">
                  <a:moveTo>
                    <a:pt x="16" y="8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11" name="Freeform 12"/>
            <p:cNvSpPr>
              <a:spLocks noEditPoints="1"/>
            </p:cNvSpPr>
            <p:nvPr userDrawn="1"/>
          </p:nvSpPr>
          <p:spPr bwMode="auto">
            <a:xfrm>
              <a:off x="724" y="4236"/>
              <a:ext cx="37" cy="50"/>
            </a:xfrm>
            <a:custGeom>
              <a:avLst/>
              <a:gdLst>
                <a:gd name="T0" fmla="*/ 25 w 37"/>
                <a:gd name="T1" fmla="*/ 1 h 50"/>
                <a:gd name="T2" fmla="*/ 19 w 37"/>
                <a:gd name="T3" fmla="*/ 0 h 50"/>
                <a:gd name="T4" fmla="*/ 8 w 37"/>
                <a:gd name="T5" fmla="*/ 3 h 50"/>
                <a:gd name="T6" fmla="*/ 4 w 37"/>
                <a:gd name="T7" fmla="*/ 12 h 50"/>
                <a:gd name="T8" fmla="*/ 5 w 37"/>
                <a:gd name="T9" fmla="*/ 15 h 50"/>
                <a:gd name="T10" fmla="*/ 7 w 37"/>
                <a:gd name="T11" fmla="*/ 20 h 50"/>
                <a:gd name="T12" fmla="*/ 10 w 37"/>
                <a:gd name="T13" fmla="*/ 22 h 50"/>
                <a:gd name="T14" fmla="*/ 4 w 37"/>
                <a:gd name="T15" fmla="*/ 26 h 50"/>
                <a:gd name="T16" fmla="*/ 4 w 37"/>
                <a:gd name="T17" fmla="*/ 28 h 50"/>
                <a:gd name="T18" fmla="*/ 8 w 37"/>
                <a:gd name="T19" fmla="*/ 32 h 50"/>
                <a:gd name="T20" fmla="*/ 5 w 37"/>
                <a:gd name="T21" fmla="*/ 33 h 50"/>
                <a:gd name="T22" fmla="*/ 0 w 37"/>
                <a:gd name="T23" fmla="*/ 37 h 50"/>
                <a:gd name="T24" fmla="*/ 0 w 37"/>
                <a:gd name="T25" fmla="*/ 40 h 50"/>
                <a:gd name="T26" fmla="*/ 1 w 37"/>
                <a:gd name="T27" fmla="*/ 44 h 50"/>
                <a:gd name="T28" fmla="*/ 11 w 37"/>
                <a:gd name="T29" fmla="*/ 49 h 50"/>
                <a:gd name="T30" fmla="*/ 18 w 37"/>
                <a:gd name="T31" fmla="*/ 50 h 50"/>
                <a:gd name="T32" fmla="*/ 31 w 37"/>
                <a:gd name="T33" fmla="*/ 47 h 50"/>
                <a:gd name="T34" fmla="*/ 36 w 37"/>
                <a:gd name="T35" fmla="*/ 38 h 50"/>
                <a:gd name="T36" fmla="*/ 35 w 37"/>
                <a:gd name="T37" fmla="*/ 34 h 50"/>
                <a:gd name="T38" fmla="*/ 32 w 37"/>
                <a:gd name="T39" fmla="*/ 31 h 50"/>
                <a:gd name="T40" fmla="*/ 20 w 37"/>
                <a:gd name="T41" fmla="*/ 28 h 50"/>
                <a:gd name="T42" fmla="*/ 13 w 37"/>
                <a:gd name="T43" fmla="*/ 27 h 50"/>
                <a:gd name="T44" fmla="*/ 12 w 37"/>
                <a:gd name="T45" fmla="*/ 26 h 50"/>
                <a:gd name="T46" fmla="*/ 13 w 37"/>
                <a:gd name="T47" fmla="*/ 25 h 50"/>
                <a:gd name="T48" fmla="*/ 20 w 37"/>
                <a:gd name="T49" fmla="*/ 24 h 50"/>
                <a:gd name="T50" fmla="*/ 25 w 37"/>
                <a:gd name="T51" fmla="*/ 22 h 50"/>
                <a:gd name="T52" fmla="*/ 31 w 37"/>
                <a:gd name="T53" fmla="*/ 17 h 50"/>
                <a:gd name="T54" fmla="*/ 32 w 37"/>
                <a:gd name="T55" fmla="*/ 14 h 50"/>
                <a:gd name="T56" fmla="*/ 30 w 37"/>
                <a:gd name="T57" fmla="*/ 8 h 50"/>
                <a:gd name="T58" fmla="*/ 37 w 37"/>
                <a:gd name="T59" fmla="*/ 1 h 50"/>
                <a:gd name="T60" fmla="*/ 25 w 37"/>
                <a:gd name="T61" fmla="*/ 1 h 50"/>
                <a:gd name="T62" fmla="*/ 24 w 37"/>
                <a:gd name="T63" fmla="*/ 12 h 50"/>
                <a:gd name="T64" fmla="*/ 22 w 37"/>
                <a:gd name="T65" fmla="*/ 16 h 50"/>
                <a:gd name="T66" fmla="*/ 18 w 37"/>
                <a:gd name="T67" fmla="*/ 17 h 50"/>
                <a:gd name="T68" fmla="*/ 15 w 37"/>
                <a:gd name="T69" fmla="*/ 17 h 50"/>
                <a:gd name="T70" fmla="*/ 12 w 37"/>
                <a:gd name="T71" fmla="*/ 14 h 50"/>
                <a:gd name="T72" fmla="*/ 11 w 37"/>
                <a:gd name="T73" fmla="*/ 12 h 50"/>
                <a:gd name="T74" fmla="*/ 13 w 37"/>
                <a:gd name="T75" fmla="*/ 9 h 50"/>
                <a:gd name="T76" fmla="*/ 18 w 37"/>
                <a:gd name="T77" fmla="*/ 6 h 50"/>
                <a:gd name="T78" fmla="*/ 20 w 37"/>
                <a:gd name="T79" fmla="*/ 8 h 50"/>
                <a:gd name="T80" fmla="*/ 23 w 37"/>
                <a:gd name="T81" fmla="*/ 10 h 50"/>
                <a:gd name="T82" fmla="*/ 24 w 37"/>
                <a:gd name="T83" fmla="*/ 12 h 50"/>
                <a:gd name="T84" fmla="*/ 26 w 37"/>
                <a:gd name="T85" fmla="*/ 40 h 50"/>
                <a:gd name="T86" fmla="*/ 24 w 37"/>
                <a:gd name="T87" fmla="*/ 43 h 50"/>
                <a:gd name="T88" fmla="*/ 18 w 37"/>
                <a:gd name="T89" fmla="*/ 44 h 50"/>
                <a:gd name="T90" fmla="*/ 14 w 37"/>
                <a:gd name="T91" fmla="*/ 44 h 50"/>
                <a:gd name="T92" fmla="*/ 9 w 37"/>
                <a:gd name="T93" fmla="*/ 41 h 50"/>
                <a:gd name="T94" fmla="*/ 8 w 37"/>
                <a:gd name="T95" fmla="*/ 40 h 50"/>
                <a:gd name="T96" fmla="*/ 10 w 37"/>
                <a:gd name="T97" fmla="*/ 36 h 50"/>
                <a:gd name="T98" fmla="*/ 17 w 37"/>
                <a:gd name="T99" fmla="*/ 35 h 50"/>
                <a:gd name="T100" fmla="*/ 18 w 37"/>
                <a:gd name="T101" fmla="*/ 35 h 50"/>
                <a:gd name="T102" fmla="*/ 22 w 37"/>
                <a:gd name="T103" fmla="*/ 35 h 50"/>
                <a:gd name="T104" fmla="*/ 26 w 37"/>
                <a:gd name="T105" fmla="*/ 37 h 50"/>
                <a:gd name="T106" fmla="*/ 26 w 37"/>
                <a:gd name="T107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50">
                  <a:moveTo>
                    <a:pt x="25" y="1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5" y="49"/>
                  </a:lnTo>
                  <a:lnTo>
                    <a:pt x="31" y="47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5" y="34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27" y="29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37" y="8"/>
                  </a:lnTo>
                  <a:lnTo>
                    <a:pt x="37" y="1"/>
                  </a:lnTo>
                  <a:lnTo>
                    <a:pt x="25" y="1"/>
                  </a:lnTo>
                  <a:lnTo>
                    <a:pt x="25" y="1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764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8 w 33"/>
                <a:gd name="T17" fmla="*/ 0 h 36"/>
                <a:gd name="T18" fmla="*/ 18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2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2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803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2 w 32"/>
                <a:gd name="T15" fmla="*/ 11 h 35"/>
                <a:gd name="T16" fmla="*/ 13 w 32"/>
                <a:gd name="T17" fmla="*/ 9 h 35"/>
                <a:gd name="T18" fmla="*/ 16 w 32"/>
                <a:gd name="T19" fmla="*/ 8 h 35"/>
                <a:gd name="T20" fmla="*/ 16 w 32"/>
                <a:gd name="T21" fmla="*/ 8 h 35"/>
                <a:gd name="T22" fmla="*/ 20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3 w 32"/>
                <a:gd name="T29" fmla="*/ 17 h 35"/>
                <a:gd name="T30" fmla="*/ 23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2 w 32"/>
                <a:gd name="T39" fmla="*/ 9 h 35"/>
                <a:gd name="T40" fmla="*/ 29 w 32"/>
                <a:gd name="T41" fmla="*/ 5 h 35"/>
                <a:gd name="T42" fmla="*/ 29 w 32"/>
                <a:gd name="T43" fmla="*/ 5 h 35"/>
                <a:gd name="T44" fmla="*/ 28 w 32"/>
                <a:gd name="T45" fmla="*/ 3 h 35"/>
                <a:gd name="T46" fmla="*/ 26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6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9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0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7"/>
                  </a:lnTo>
                  <a:lnTo>
                    <a:pt x="23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840" y="4226"/>
              <a:ext cx="24" cy="46"/>
            </a:xfrm>
            <a:custGeom>
              <a:avLst/>
              <a:gdLst>
                <a:gd name="T0" fmla="*/ 15 w 24"/>
                <a:gd name="T1" fmla="*/ 0 h 46"/>
                <a:gd name="T2" fmla="*/ 6 w 24"/>
                <a:gd name="T3" fmla="*/ 0 h 46"/>
                <a:gd name="T4" fmla="*/ 6 w 24"/>
                <a:gd name="T5" fmla="*/ 11 h 46"/>
                <a:gd name="T6" fmla="*/ 0 w 24"/>
                <a:gd name="T7" fmla="*/ 11 h 46"/>
                <a:gd name="T8" fmla="*/ 0 w 24"/>
                <a:gd name="T9" fmla="*/ 18 h 46"/>
                <a:gd name="T10" fmla="*/ 5 w 24"/>
                <a:gd name="T11" fmla="*/ 18 h 46"/>
                <a:gd name="T12" fmla="*/ 5 w 24"/>
                <a:gd name="T13" fmla="*/ 31 h 46"/>
                <a:gd name="T14" fmla="*/ 5 w 24"/>
                <a:gd name="T15" fmla="*/ 31 h 46"/>
                <a:gd name="T16" fmla="*/ 5 w 24"/>
                <a:gd name="T17" fmla="*/ 35 h 46"/>
                <a:gd name="T18" fmla="*/ 5 w 24"/>
                <a:gd name="T19" fmla="*/ 35 h 46"/>
                <a:gd name="T20" fmla="*/ 5 w 24"/>
                <a:gd name="T21" fmla="*/ 40 h 46"/>
                <a:gd name="T22" fmla="*/ 7 w 24"/>
                <a:gd name="T23" fmla="*/ 43 h 46"/>
                <a:gd name="T24" fmla="*/ 7 w 24"/>
                <a:gd name="T25" fmla="*/ 43 h 46"/>
                <a:gd name="T26" fmla="*/ 11 w 24"/>
                <a:gd name="T27" fmla="*/ 45 h 46"/>
                <a:gd name="T28" fmla="*/ 15 w 24"/>
                <a:gd name="T29" fmla="*/ 46 h 46"/>
                <a:gd name="T30" fmla="*/ 15 w 24"/>
                <a:gd name="T31" fmla="*/ 46 h 46"/>
                <a:gd name="T32" fmla="*/ 19 w 24"/>
                <a:gd name="T33" fmla="*/ 46 h 46"/>
                <a:gd name="T34" fmla="*/ 24 w 24"/>
                <a:gd name="T35" fmla="*/ 44 h 46"/>
                <a:gd name="T36" fmla="*/ 24 w 24"/>
                <a:gd name="T37" fmla="*/ 37 h 46"/>
                <a:gd name="T38" fmla="*/ 24 w 24"/>
                <a:gd name="T39" fmla="*/ 37 h 46"/>
                <a:gd name="T40" fmla="*/ 18 w 24"/>
                <a:gd name="T41" fmla="*/ 38 h 46"/>
                <a:gd name="T42" fmla="*/ 18 w 24"/>
                <a:gd name="T43" fmla="*/ 38 h 46"/>
                <a:gd name="T44" fmla="*/ 16 w 24"/>
                <a:gd name="T45" fmla="*/ 38 h 46"/>
                <a:gd name="T46" fmla="*/ 15 w 24"/>
                <a:gd name="T47" fmla="*/ 38 h 46"/>
                <a:gd name="T48" fmla="*/ 15 w 24"/>
                <a:gd name="T49" fmla="*/ 34 h 46"/>
                <a:gd name="T50" fmla="*/ 15 w 24"/>
                <a:gd name="T51" fmla="*/ 34 h 46"/>
                <a:gd name="T52" fmla="*/ 15 w 24"/>
                <a:gd name="T53" fmla="*/ 31 h 46"/>
                <a:gd name="T54" fmla="*/ 15 w 24"/>
                <a:gd name="T55" fmla="*/ 18 h 46"/>
                <a:gd name="T56" fmla="*/ 23 w 24"/>
                <a:gd name="T57" fmla="*/ 18 h 46"/>
                <a:gd name="T58" fmla="*/ 23 w 24"/>
                <a:gd name="T59" fmla="*/ 11 h 46"/>
                <a:gd name="T60" fmla="*/ 15 w 24"/>
                <a:gd name="T61" fmla="*/ 11 h 46"/>
                <a:gd name="T62" fmla="*/ 15 w 24"/>
                <a:gd name="T63" fmla="*/ 0 h 46"/>
                <a:gd name="T64" fmla="*/ 15 w 24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46">
                  <a:moveTo>
                    <a:pt x="15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869" y="4237"/>
              <a:ext cx="32" cy="35"/>
            </a:xfrm>
            <a:custGeom>
              <a:avLst/>
              <a:gdLst>
                <a:gd name="T0" fmla="*/ 0 w 32"/>
                <a:gd name="T1" fmla="*/ 20 h 35"/>
                <a:gd name="T2" fmla="*/ 0 w 32"/>
                <a:gd name="T3" fmla="*/ 20 h 35"/>
                <a:gd name="T4" fmla="*/ 0 w 32"/>
                <a:gd name="T5" fmla="*/ 25 h 35"/>
                <a:gd name="T6" fmla="*/ 1 w 32"/>
                <a:gd name="T7" fmla="*/ 28 h 35"/>
                <a:gd name="T8" fmla="*/ 1 w 32"/>
                <a:gd name="T9" fmla="*/ 28 h 35"/>
                <a:gd name="T10" fmla="*/ 3 w 32"/>
                <a:gd name="T11" fmla="*/ 31 h 35"/>
                <a:gd name="T12" fmla="*/ 5 w 32"/>
                <a:gd name="T13" fmla="*/ 33 h 35"/>
                <a:gd name="T14" fmla="*/ 9 w 32"/>
                <a:gd name="T15" fmla="*/ 34 h 35"/>
                <a:gd name="T16" fmla="*/ 13 w 32"/>
                <a:gd name="T17" fmla="*/ 35 h 35"/>
                <a:gd name="T18" fmla="*/ 13 w 32"/>
                <a:gd name="T19" fmla="*/ 35 h 35"/>
                <a:gd name="T20" fmla="*/ 16 w 32"/>
                <a:gd name="T21" fmla="*/ 35 h 35"/>
                <a:gd name="T22" fmla="*/ 18 w 32"/>
                <a:gd name="T23" fmla="*/ 34 h 35"/>
                <a:gd name="T24" fmla="*/ 21 w 32"/>
                <a:gd name="T25" fmla="*/ 32 h 35"/>
                <a:gd name="T26" fmla="*/ 23 w 32"/>
                <a:gd name="T27" fmla="*/ 30 h 35"/>
                <a:gd name="T28" fmla="*/ 23 w 32"/>
                <a:gd name="T29" fmla="*/ 30 h 35"/>
                <a:gd name="T30" fmla="*/ 24 w 32"/>
                <a:gd name="T31" fmla="*/ 34 h 35"/>
                <a:gd name="T32" fmla="*/ 32 w 32"/>
                <a:gd name="T33" fmla="*/ 34 h 35"/>
                <a:gd name="T34" fmla="*/ 32 w 32"/>
                <a:gd name="T35" fmla="*/ 34 h 35"/>
                <a:gd name="T36" fmla="*/ 31 w 32"/>
                <a:gd name="T37" fmla="*/ 33 h 35"/>
                <a:gd name="T38" fmla="*/ 31 w 32"/>
                <a:gd name="T39" fmla="*/ 33 h 35"/>
                <a:gd name="T40" fmla="*/ 31 w 32"/>
                <a:gd name="T41" fmla="*/ 29 h 35"/>
                <a:gd name="T42" fmla="*/ 31 w 32"/>
                <a:gd name="T43" fmla="*/ 29 h 35"/>
                <a:gd name="T44" fmla="*/ 31 w 32"/>
                <a:gd name="T45" fmla="*/ 26 h 35"/>
                <a:gd name="T46" fmla="*/ 31 w 32"/>
                <a:gd name="T47" fmla="*/ 24 h 35"/>
                <a:gd name="T48" fmla="*/ 31 w 32"/>
                <a:gd name="T49" fmla="*/ 0 h 35"/>
                <a:gd name="T50" fmla="*/ 22 w 32"/>
                <a:gd name="T51" fmla="*/ 0 h 35"/>
                <a:gd name="T52" fmla="*/ 22 w 32"/>
                <a:gd name="T53" fmla="*/ 18 h 35"/>
                <a:gd name="T54" fmla="*/ 22 w 32"/>
                <a:gd name="T55" fmla="*/ 18 h 35"/>
                <a:gd name="T56" fmla="*/ 22 w 32"/>
                <a:gd name="T57" fmla="*/ 23 h 35"/>
                <a:gd name="T58" fmla="*/ 21 w 32"/>
                <a:gd name="T59" fmla="*/ 25 h 35"/>
                <a:gd name="T60" fmla="*/ 18 w 32"/>
                <a:gd name="T61" fmla="*/ 27 h 35"/>
                <a:gd name="T62" fmla="*/ 15 w 32"/>
                <a:gd name="T63" fmla="*/ 27 h 35"/>
                <a:gd name="T64" fmla="*/ 15 w 32"/>
                <a:gd name="T65" fmla="*/ 27 h 35"/>
                <a:gd name="T66" fmla="*/ 13 w 32"/>
                <a:gd name="T67" fmla="*/ 27 h 35"/>
                <a:gd name="T68" fmla="*/ 11 w 32"/>
                <a:gd name="T69" fmla="*/ 26 h 35"/>
                <a:gd name="T70" fmla="*/ 10 w 32"/>
                <a:gd name="T71" fmla="*/ 23 h 35"/>
                <a:gd name="T72" fmla="*/ 10 w 32"/>
                <a:gd name="T73" fmla="*/ 19 h 35"/>
                <a:gd name="T74" fmla="*/ 10 w 32"/>
                <a:gd name="T75" fmla="*/ 0 h 35"/>
                <a:gd name="T76" fmla="*/ 0 w 32"/>
                <a:gd name="T77" fmla="*/ 0 h 35"/>
                <a:gd name="T78" fmla="*/ 0 w 32"/>
                <a:gd name="T79" fmla="*/ 20 h 35"/>
                <a:gd name="T80" fmla="*/ 0 w 32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4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910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0 w 22"/>
                <a:gd name="T5" fmla="*/ 12 h 35"/>
                <a:gd name="T6" fmla="*/ 0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1 w 22"/>
                <a:gd name="T17" fmla="*/ 11 h 35"/>
                <a:gd name="T18" fmla="*/ 13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1 w 22"/>
                <a:gd name="T43" fmla="*/ 4 h 35"/>
                <a:gd name="T44" fmla="*/ 9 w 22"/>
                <a:gd name="T45" fmla="*/ 8 h 35"/>
                <a:gd name="T46" fmla="*/ 9 w 22"/>
                <a:gd name="T47" fmla="*/ 8 h 35"/>
                <a:gd name="T48" fmla="*/ 9 w 22"/>
                <a:gd name="T49" fmla="*/ 6 h 35"/>
                <a:gd name="T50" fmla="*/ 9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949" y="4221"/>
              <a:ext cx="24" cy="50"/>
            </a:xfrm>
            <a:custGeom>
              <a:avLst/>
              <a:gdLst>
                <a:gd name="T0" fmla="*/ 14 w 24"/>
                <a:gd name="T1" fmla="*/ 15 h 50"/>
                <a:gd name="T2" fmla="*/ 14 w 24"/>
                <a:gd name="T3" fmla="*/ 15 h 50"/>
                <a:gd name="T4" fmla="*/ 15 w 24"/>
                <a:gd name="T5" fmla="*/ 10 h 50"/>
                <a:gd name="T6" fmla="*/ 16 w 24"/>
                <a:gd name="T7" fmla="*/ 9 h 50"/>
                <a:gd name="T8" fmla="*/ 17 w 24"/>
                <a:gd name="T9" fmla="*/ 8 h 50"/>
                <a:gd name="T10" fmla="*/ 17 w 24"/>
                <a:gd name="T11" fmla="*/ 8 h 50"/>
                <a:gd name="T12" fmla="*/ 24 w 24"/>
                <a:gd name="T13" fmla="*/ 9 h 50"/>
                <a:gd name="T14" fmla="*/ 24 w 24"/>
                <a:gd name="T15" fmla="*/ 2 h 50"/>
                <a:gd name="T16" fmla="*/ 24 w 24"/>
                <a:gd name="T17" fmla="*/ 2 h 50"/>
                <a:gd name="T18" fmla="*/ 19 w 24"/>
                <a:gd name="T19" fmla="*/ 0 h 50"/>
                <a:gd name="T20" fmla="*/ 16 w 24"/>
                <a:gd name="T21" fmla="*/ 0 h 50"/>
                <a:gd name="T22" fmla="*/ 16 w 24"/>
                <a:gd name="T23" fmla="*/ 0 h 50"/>
                <a:gd name="T24" fmla="*/ 12 w 24"/>
                <a:gd name="T25" fmla="*/ 1 h 50"/>
                <a:gd name="T26" fmla="*/ 10 w 24"/>
                <a:gd name="T27" fmla="*/ 2 h 50"/>
                <a:gd name="T28" fmla="*/ 10 w 24"/>
                <a:gd name="T29" fmla="*/ 2 h 50"/>
                <a:gd name="T30" fmla="*/ 8 w 24"/>
                <a:gd name="T31" fmla="*/ 3 h 50"/>
                <a:gd name="T32" fmla="*/ 5 w 24"/>
                <a:gd name="T33" fmla="*/ 7 h 50"/>
                <a:gd name="T34" fmla="*/ 5 w 24"/>
                <a:gd name="T35" fmla="*/ 10 h 50"/>
                <a:gd name="T36" fmla="*/ 4 w 24"/>
                <a:gd name="T37" fmla="*/ 14 h 50"/>
                <a:gd name="T38" fmla="*/ 4 w 24"/>
                <a:gd name="T39" fmla="*/ 16 h 50"/>
                <a:gd name="T40" fmla="*/ 0 w 24"/>
                <a:gd name="T41" fmla="*/ 16 h 50"/>
                <a:gd name="T42" fmla="*/ 0 w 24"/>
                <a:gd name="T43" fmla="*/ 23 h 50"/>
                <a:gd name="T44" fmla="*/ 4 w 24"/>
                <a:gd name="T45" fmla="*/ 23 h 50"/>
                <a:gd name="T46" fmla="*/ 4 w 24"/>
                <a:gd name="T47" fmla="*/ 50 h 50"/>
                <a:gd name="T48" fmla="*/ 14 w 24"/>
                <a:gd name="T49" fmla="*/ 50 h 50"/>
                <a:gd name="T50" fmla="*/ 14 w 24"/>
                <a:gd name="T51" fmla="*/ 23 h 50"/>
                <a:gd name="T52" fmla="*/ 23 w 24"/>
                <a:gd name="T53" fmla="*/ 23 h 50"/>
                <a:gd name="T54" fmla="*/ 23 w 24"/>
                <a:gd name="T55" fmla="*/ 16 h 50"/>
                <a:gd name="T56" fmla="*/ 14 w 24"/>
                <a:gd name="T57" fmla="*/ 16 h 50"/>
                <a:gd name="T58" fmla="*/ 14 w 24"/>
                <a:gd name="T59" fmla="*/ 15 h 50"/>
                <a:gd name="T60" fmla="*/ 14 w 24"/>
                <a:gd name="T61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4" y="15"/>
                  </a:moveTo>
                  <a:lnTo>
                    <a:pt x="14" y="15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50"/>
                  </a:lnTo>
                  <a:lnTo>
                    <a:pt x="14" y="50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976" y="4222"/>
              <a:ext cx="32" cy="50"/>
            </a:xfrm>
            <a:custGeom>
              <a:avLst/>
              <a:gdLst>
                <a:gd name="T0" fmla="*/ 0 w 32"/>
                <a:gd name="T1" fmla="*/ 35 h 50"/>
                <a:gd name="T2" fmla="*/ 1 w 32"/>
                <a:gd name="T3" fmla="*/ 43 h 50"/>
                <a:gd name="T4" fmla="*/ 3 w 32"/>
                <a:gd name="T5" fmla="*/ 46 h 50"/>
                <a:gd name="T6" fmla="*/ 10 w 32"/>
                <a:gd name="T7" fmla="*/ 49 h 50"/>
                <a:gd name="T8" fmla="*/ 13 w 32"/>
                <a:gd name="T9" fmla="*/ 50 h 50"/>
                <a:gd name="T10" fmla="*/ 18 w 32"/>
                <a:gd name="T11" fmla="*/ 49 h 50"/>
                <a:gd name="T12" fmla="*/ 23 w 32"/>
                <a:gd name="T13" fmla="*/ 45 h 50"/>
                <a:gd name="T14" fmla="*/ 24 w 32"/>
                <a:gd name="T15" fmla="*/ 49 h 50"/>
                <a:gd name="T16" fmla="*/ 32 w 32"/>
                <a:gd name="T17" fmla="*/ 49 h 50"/>
                <a:gd name="T18" fmla="*/ 32 w 32"/>
                <a:gd name="T19" fmla="*/ 48 h 50"/>
                <a:gd name="T20" fmla="*/ 31 w 32"/>
                <a:gd name="T21" fmla="*/ 44 h 50"/>
                <a:gd name="T22" fmla="*/ 31 w 32"/>
                <a:gd name="T23" fmla="*/ 39 h 50"/>
                <a:gd name="T24" fmla="*/ 23 w 32"/>
                <a:gd name="T25" fmla="*/ 15 h 50"/>
                <a:gd name="T26" fmla="*/ 23 w 32"/>
                <a:gd name="T27" fmla="*/ 33 h 50"/>
                <a:gd name="T28" fmla="*/ 21 w 32"/>
                <a:gd name="T29" fmla="*/ 40 h 50"/>
                <a:gd name="T30" fmla="*/ 15 w 32"/>
                <a:gd name="T31" fmla="*/ 42 h 50"/>
                <a:gd name="T32" fmla="*/ 13 w 32"/>
                <a:gd name="T33" fmla="*/ 42 h 50"/>
                <a:gd name="T34" fmla="*/ 10 w 32"/>
                <a:gd name="T35" fmla="*/ 38 h 50"/>
                <a:gd name="T36" fmla="*/ 10 w 32"/>
                <a:gd name="T37" fmla="*/ 15 h 50"/>
                <a:gd name="T38" fmla="*/ 0 w 32"/>
                <a:gd name="T39" fmla="*/ 35 h 50"/>
                <a:gd name="T40" fmla="*/ 3 w 32"/>
                <a:gd name="T41" fmla="*/ 6 h 50"/>
                <a:gd name="T42" fmla="*/ 3 w 32"/>
                <a:gd name="T43" fmla="*/ 8 h 50"/>
                <a:gd name="T44" fmla="*/ 6 w 32"/>
                <a:gd name="T45" fmla="*/ 10 h 50"/>
                <a:gd name="T46" fmla="*/ 9 w 32"/>
                <a:gd name="T47" fmla="*/ 11 h 50"/>
                <a:gd name="T48" fmla="*/ 12 w 32"/>
                <a:gd name="T49" fmla="*/ 9 h 50"/>
                <a:gd name="T50" fmla="*/ 13 w 32"/>
                <a:gd name="T51" fmla="*/ 6 h 50"/>
                <a:gd name="T52" fmla="*/ 13 w 32"/>
                <a:gd name="T53" fmla="*/ 3 h 50"/>
                <a:gd name="T54" fmla="*/ 11 w 32"/>
                <a:gd name="T55" fmla="*/ 1 h 50"/>
                <a:gd name="T56" fmla="*/ 9 w 32"/>
                <a:gd name="T57" fmla="*/ 0 h 50"/>
                <a:gd name="T58" fmla="*/ 4 w 32"/>
                <a:gd name="T59" fmla="*/ 2 h 50"/>
                <a:gd name="T60" fmla="*/ 3 w 32"/>
                <a:gd name="T61" fmla="*/ 6 h 50"/>
                <a:gd name="T62" fmla="*/ 18 w 32"/>
                <a:gd name="T63" fmla="*/ 6 h 50"/>
                <a:gd name="T64" fmla="*/ 18 w 32"/>
                <a:gd name="T65" fmla="*/ 8 h 50"/>
                <a:gd name="T66" fmla="*/ 22 w 32"/>
                <a:gd name="T67" fmla="*/ 10 h 50"/>
                <a:gd name="T68" fmla="*/ 24 w 32"/>
                <a:gd name="T69" fmla="*/ 11 h 50"/>
                <a:gd name="T70" fmla="*/ 27 w 32"/>
                <a:gd name="T71" fmla="*/ 9 h 50"/>
                <a:gd name="T72" fmla="*/ 28 w 32"/>
                <a:gd name="T73" fmla="*/ 6 h 50"/>
                <a:gd name="T74" fmla="*/ 28 w 32"/>
                <a:gd name="T75" fmla="*/ 3 h 50"/>
                <a:gd name="T76" fmla="*/ 26 w 32"/>
                <a:gd name="T77" fmla="*/ 1 h 50"/>
                <a:gd name="T78" fmla="*/ 24 w 32"/>
                <a:gd name="T79" fmla="*/ 0 h 50"/>
                <a:gd name="T80" fmla="*/ 19 w 32"/>
                <a:gd name="T81" fmla="*/ 2 h 50"/>
                <a:gd name="T82" fmla="*/ 18 w 32"/>
                <a:gd name="T83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50">
                  <a:moveTo>
                    <a:pt x="0" y="35"/>
                  </a:moveTo>
                  <a:lnTo>
                    <a:pt x="0" y="3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1016" y="4236"/>
              <a:ext cx="23" cy="35"/>
            </a:xfrm>
            <a:custGeom>
              <a:avLst/>
              <a:gdLst>
                <a:gd name="T0" fmla="*/ 1 w 23"/>
                <a:gd name="T1" fmla="*/ 5 h 35"/>
                <a:gd name="T2" fmla="*/ 1 w 23"/>
                <a:gd name="T3" fmla="*/ 10 h 35"/>
                <a:gd name="T4" fmla="*/ 1 w 23"/>
                <a:gd name="T5" fmla="*/ 12 h 35"/>
                <a:gd name="T6" fmla="*/ 1 w 23"/>
                <a:gd name="T7" fmla="*/ 35 h 35"/>
                <a:gd name="T8" fmla="*/ 10 w 23"/>
                <a:gd name="T9" fmla="*/ 35 h 35"/>
                <a:gd name="T10" fmla="*/ 10 w 23"/>
                <a:gd name="T11" fmla="*/ 19 h 35"/>
                <a:gd name="T12" fmla="*/ 10 w 23"/>
                <a:gd name="T13" fmla="*/ 19 h 35"/>
                <a:gd name="T14" fmla="*/ 11 w 23"/>
                <a:gd name="T15" fmla="*/ 14 h 35"/>
                <a:gd name="T16" fmla="*/ 12 w 23"/>
                <a:gd name="T17" fmla="*/ 11 h 35"/>
                <a:gd name="T18" fmla="*/ 14 w 23"/>
                <a:gd name="T19" fmla="*/ 9 h 35"/>
                <a:gd name="T20" fmla="*/ 17 w 23"/>
                <a:gd name="T21" fmla="*/ 8 h 35"/>
                <a:gd name="T22" fmla="*/ 17 w 23"/>
                <a:gd name="T23" fmla="*/ 8 h 35"/>
                <a:gd name="T24" fmla="*/ 19 w 23"/>
                <a:gd name="T25" fmla="*/ 9 h 35"/>
                <a:gd name="T26" fmla="*/ 23 w 23"/>
                <a:gd name="T27" fmla="*/ 10 h 35"/>
                <a:gd name="T28" fmla="*/ 23 w 23"/>
                <a:gd name="T29" fmla="*/ 0 h 35"/>
                <a:gd name="T30" fmla="*/ 22 w 23"/>
                <a:gd name="T31" fmla="*/ 0 h 35"/>
                <a:gd name="T32" fmla="*/ 22 w 23"/>
                <a:gd name="T33" fmla="*/ 0 h 35"/>
                <a:gd name="T34" fmla="*/ 19 w 23"/>
                <a:gd name="T35" fmla="*/ 0 h 35"/>
                <a:gd name="T36" fmla="*/ 19 w 23"/>
                <a:gd name="T37" fmla="*/ 0 h 35"/>
                <a:gd name="T38" fmla="*/ 17 w 23"/>
                <a:gd name="T39" fmla="*/ 0 h 35"/>
                <a:gd name="T40" fmla="*/ 14 w 23"/>
                <a:gd name="T41" fmla="*/ 2 h 35"/>
                <a:gd name="T42" fmla="*/ 12 w 23"/>
                <a:gd name="T43" fmla="*/ 4 h 35"/>
                <a:gd name="T44" fmla="*/ 10 w 23"/>
                <a:gd name="T45" fmla="*/ 8 h 35"/>
                <a:gd name="T46" fmla="*/ 10 w 23"/>
                <a:gd name="T47" fmla="*/ 8 h 35"/>
                <a:gd name="T48" fmla="*/ 10 w 23"/>
                <a:gd name="T49" fmla="*/ 6 h 35"/>
                <a:gd name="T50" fmla="*/ 10 w 23"/>
                <a:gd name="T51" fmla="*/ 6 h 35"/>
                <a:gd name="T52" fmla="*/ 9 w 23"/>
                <a:gd name="T53" fmla="*/ 1 h 35"/>
                <a:gd name="T54" fmla="*/ 0 w 23"/>
                <a:gd name="T55" fmla="*/ 1 h 35"/>
                <a:gd name="T56" fmla="*/ 0 w 23"/>
                <a:gd name="T57" fmla="*/ 1 h 35"/>
                <a:gd name="T58" fmla="*/ 1 w 23"/>
                <a:gd name="T59" fmla="*/ 5 h 35"/>
                <a:gd name="T60" fmla="*/ 1 w 23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35">
                  <a:moveTo>
                    <a:pt x="1" y="5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 userDrawn="1"/>
          </p:nvSpPr>
          <p:spPr bwMode="auto">
            <a:xfrm>
              <a:off x="1054" y="4223"/>
              <a:ext cx="43" cy="48"/>
            </a:xfrm>
            <a:custGeom>
              <a:avLst/>
              <a:gdLst>
                <a:gd name="T0" fmla="*/ 0 w 43"/>
                <a:gd name="T1" fmla="*/ 48 h 48"/>
                <a:gd name="T2" fmla="*/ 9 w 43"/>
                <a:gd name="T3" fmla="*/ 48 h 48"/>
                <a:gd name="T4" fmla="*/ 13 w 43"/>
                <a:gd name="T5" fmla="*/ 39 h 48"/>
                <a:gd name="T6" fmla="*/ 30 w 43"/>
                <a:gd name="T7" fmla="*/ 39 h 48"/>
                <a:gd name="T8" fmla="*/ 33 w 43"/>
                <a:gd name="T9" fmla="*/ 48 h 48"/>
                <a:gd name="T10" fmla="*/ 43 w 43"/>
                <a:gd name="T11" fmla="*/ 48 h 48"/>
                <a:gd name="T12" fmla="*/ 26 w 43"/>
                <a:gd name="T13" fmla="*/ 0 h 48"/>
                <a:gd name="T14" fmla="*/ 16 w 43"/>
                <a:gd name="T15" fmla="*/ 0 h 48"/>
                <a:gd name="T16" fmla="*/ 0 w 43"/>
                <a:gd name="T17" fmla="*/ 48 h 48"/>
                <a:gd name="T18" fmla="*/ 0 w 43"/>
                <a:gd name="T19" fmla="*/ 48 h 48"/>
                <a:gd name="T20" fmla="*/ 15 w 43"/>
                <a:gd name="T21" fmla="*/ 30 h 48"/>
                <a:gd name="T22" fmla="*/ 21 w 43"/>
                <a:gd name="T23" fmla="*/ 11 h 48"/>
                <a:gd name="T24" fmla="*/ 28 w 43"/>
                <a:gd name="T25" fmla="*/ 30 h 48"/>
                <a:gd name="T26" fmla="*/ 15 w 43"/>
                <a:gd name="T27" fmla="*/ 30 h 48"/>
                <a:gd name="T28" fmla="*/ 15 w 43"/>
                <a:gd name="T2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8">
                  <a:moveTo>
                    <a:pt x="0" y="48"/>
                  </a:moveTo>
                  <a:lnTo>
                    <a:pt x="9" y="48"/>
                  </a:lnTo>
                  <a:lnTo>
                    <a:pt x="13" y="39"/>
                  </a:lnTo>
                  <a:lnTo>
                    <a:pt x="30" y="39"/>
                  </a:lnTo>
                  <a:lnTo>
                    <a:pt x="33" y="48"/>
                  </a:lnTo>
                  <a:lnTo>
                    <a:pt x="43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15" y="30"/>
                  </a:moveTo>
                  <a:lnTo>
                    <a:pt x="21" y="11"/>
                  </a:lnTo>
                  <a:lnTo>
                    <a:pt x="28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101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1 w 22"/>
                <a:gd name="T5" fmla="*/ 12 h 35"/>
                <a:gd name="T6" fmla="*/ 1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2 w 22"/>
                <a:gd name="T17" fmla="*/ 11 h 35"/>
                <a:gd name="T18" fmla="*/ 14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2 w 22"/>
                <a:gd name="T43" fmla="*/ 4 h 35"/>
                <a:gd name="T44" fmla="*/ 10 w 22"/>
                <a:gd name="T45" fmla="*/ 8 h 35"/>
                <a:gd name="T46" fmla="*/ 10 w 22"/>
                <a:gd name="T47" fmla="*/ 8 h 35"/>
                <a:gd name="T48" fmla="*/ 10 w 22"/>
                <a:gd name="T49" fmla="*/ 6 h 35"/>
                <a:gd name="T50" fmla="*/ 10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1128" y="4222"/>
              <a:ext cx="34" cy="50"/>
            </a:xfrm>
            <a:custGeom>
              <a:avLst/>
              <a:gdLst>
                <a:gd name="T0" fmla="*/ 1 w 34"/>
                <a:gd name="T1" fmla="*/ 41 h 50"/>
                <a:gd name="T2" fmla="*/ 1 w 34"/>
                <a:gd name="T3" fmla="*/ 43 h 50"/>
                <a:gd name="T4" fmla="*/ 1 w 34"/>
                <a:gd name="T5" fmla="*/ 43 h 50"/>
                <a:gd name="T6" fmla="*/ 1 w 34"/>
                <a:gd name="T7" fmla="*/ 43 h 50"/>
                <a:gd name="T8" fmla="*/ 0 w 34"/>
                <a:gd name="T9" fmla="*/ 49 h 50"/>
                <a:gd name="T10" fmla="*/ 9 w 34"/>
                <a:gd name="T11" fmla="*/ 49 h 50"/>
                <a:gd name="T12" fmla="*/ 9 w 34"/>
                <a:gd name="T13" fmla="*/ 49 h 50"/>
                <a:gd name="T14" fmla="*/ 9 w 34"/>
                <a:gd name="T15" fmla="*/ 45 h 50"/>
                <a:gd name="T16" fmla="*/ 9 w 34"/>
                <a:gd name="T17" fmla="*/ 45 h 50"/>
                <a:gd name="T18" fmla="*/ 11 w 34"/>
                <a:gd name="T19" fmla="*/ 47 h 50"/>
                <a:gd name="T20" fmla="*/ 13 w 34"/>
                <a:gd name="T21" fmla="*/ 49 h 50"/>
                <a:gd name="T22" fmla="*/ 15 w 34"/>
                <a:gd name="T23" fmla="*/ 50 h 50"/>
                <a:gd name="T24" fmla="*/ 19 w 34"/>
                <a:gd name="T25" fmla="*/ 50 h 50"/>
                <a:gd name="T26" fmla="*/ 19 w 34"/>
                <a:gd name="T27" fmla="*/ 50 h 50"/>
                <a:gd name="T28" fmla="*/ 22 w 34"/>
                <a:gd name="T29" fmla="*/ 50 h 50"/>
                <a:gd name="T30" fmla="*/ 25 w 34"/>
                <a:gd name="T31" fmla="*/ 49 h 50"/>
                <a:gd name="T32" fmla="*/ 27 w 34"/>
                <a:gd name="T33" fmla="*/ 47 h 50"/>
                <a:gd name="T34" fmla="*/ 29 w 34"/>
                <a:gd name="T35" fmla="*/ 45 h 50"/>
                <a:gd name="T36" fmla="*/ 33 w 34"/>
                <a:gd name="T37" fmla="*/ 40 h 50"/>
                <a:gd name="T38" fmla="*/ 34 w 34"/>
                <a:gd name="T39" fmla="*/ 32 h 50"/>
                <a:gd name="T40" fmla="*/ 34 w 34"/>
                <a:gd name="T41" fmla="*/ 32 h 50"/>
                <a:gd name="T42" fmla="*/ 33 w 34"/>
                <a:gd name="T43" fmla="*/ 25 h 50"/>
                <a:gd name="T44" fmla="*/ 29 w 34"/>
                <a:gd name="T45" fmla="*/ 19 h 50"/>
                <a:gd name="T46" fmla="*/ 25 w 34"/>
                <a:gd name="T47" fmla="*/ 15 h 50"/>
                <a:gd name="T48" fmla="*/ 23 w 34"/>
                <a:gd name="T49" fmla="*/ 14 h 50"/>
                <a:gd name="T50" fmla="*/ 20 w 34"/>
                <a:gd name="T51" fmla="*/ 14 h 50"/>
                <a:gd name="T52" fmla="*/ 20 w 34"/>
                <a:gd name="T53" fmla="*/ 14 h 50"/>
                <a:gd name="T54" fmla="*/ 16 w 34"/>
                <a:gd name="T55" fmla="*/ 14 h 50"/>
                <a:gd name="T56" fmla="*/ 14 w 34"/>
                <a:gd name="T57" fmla="*/ 15 h 50"/>
                <a:gd name="T58" fmla="*/ 10 w 34"/>
                <a:gd name="T59" fmla="*/ 19 h 50"/>
                <a:gd name="T60" fmla="*/ 10 w 34"/>
                <a:gd name="T61" fmla="*/ 0 h 50"/>
                <a:gd name="T62" fmla="*/ 1 w 34"/>
                <a:gd name="T63" fmla="*/ 0 h 50"/>
                <a:gd name="T64" fmla="*/ 1 w 34"/>
                <a:gd name="T65" fmla="*/ 41 h 50"/>
                <a:gd name="T66" fmla="*/ 1 w 34"/>
                <a:gd name="T67" fmla="*/ 41 h 50"/>
                <a:gd name="T68" fmla="*/ 25 w 34"/>
                <a:gd name="T69" fmla="*/ 32 h 50"/>
                <a:gd name="T70" fmla="*/ 25 w 34"/>
                <a:gd name="T71" fmla="*/ 32 h 50"/>
                <a:gd name="T72" fmla="*/ 24 w 34"/>
                <a:gd name="T73" fmla="*/ 36 h 50"/>
                <a:gd name="T74" fmla="*/ 23 w 34"/>
                <a:gd name="T75" fmla="*/ 40 h 50"/>
                <a:gd name="T76" fmla="*/ 21 w 34"/>
                <a:gd name="T77" fmla="*/ 42 h 50"/>
                <a:gd name="T78" fmla="*/ 18 w 34"/>
                <a:gd name="T79" fmla="*/ 43 h 50"/>
                <a:gd name="T80" fmla="*/ 18 w 34"/>
                <a:gd name="T81" fmla="*/ 43 h 50"/>
                <a:gd name="T82" fmla="*/ 14 w 34"/>
                <a:gd name="T83" fmla="*/ 42 h 50"/>
                <a:gd name="T84" fmla="*/ 12 w 34"/>
                <a:gd name="T85" fmla="*/ 40 h 50"/>
                <a:gd name="T86" fmla="*/ 10 w 34"/>
                <a:gd name="T87" fmla="*/ 36 h 50"/>
                <a:gd name="T88" fmla="*/ 10 w 34"/>
                <a:gd name="T89" fmla="*/ 32 h 50"/>
                <a:gd name="T90" fmla="*/ 10 w 34"/>
                <a:gd name="T91" fmla="*/ 32 h 50"/>
                <a:gd name="T92" fmla="*/ 11 w 34"/>
                <a:gd name="T93" fmla="*/ 28 h 50"/>
                <a:gd name="T94" fmla="*/ 12 w 34"/>
                <a:gd name="T95" fmla="*/ 25 h 50"/>
                <a:gd name="T96" fmla="*/ 14 w 34"/>
                <a:gd name="T97" fmla="*/ 23 h 50"/>
                <a:gd name="T98" fmla="*/ 18 w 34"/>
                <a:gd name="T99" fmla="*/ 22 h 50"/>
                <a:gd name="T100" fmla="*/ 18 w 34"/>
                <a:gd name="T101" fmla="*/ 22 h 50"/>
                <a:gd name="T102" fmla="*/ 21 w 34"/>
                <a:gd name="T103" fmla="*/ 23 h 50"/>
                <a:gd name="T104" fmla="*/ 23 w 34"/>
                <a:gd name="T105" fmla="*/ 25 h 50"/>
                <a:gd name="T106" fmla="*/ 24 w 34"/>
                <a:gd name="T107" fmla="*/ 28 h 50"/>
                <a:gd name="T108" fmla="*/ 25 w 34"/>
                <a:gd name="T109" fmla="*/ 32 h 50"/>
                <a:gd name="T110" fmla="*/ 25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1" y="4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3" y="4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41"/>
                  </a:lnTo>
                  <a:lnTo>
                    <a:pt x="1" y="41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4" y="36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5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1166" y="4236"/>
              <a:ext cx="34" cy="36"/>
            </a:xfrm>
            <a:custGeom>
              <a:avLst/>
              <a:gdLst>
                <a:gd name="T0" fmla="*/ 34 w 34"/>
                <a:gd name="T1" fmla="*/ 18 h 36"/>
                <a:gd name="T2" fmla="*/ 34 w 34"/>
                <a:gd name="T3" fmla="*/ 18 h 36"/>
                <a:gd name="T4" fmla="*/ 32 w 34"/>
                <a:gd name="T5" fmla="*/ 11 h 36"/>
                <a:gd name="T6" fmla="*/ 31 w 34"/>
                <a:gd name="T7" fmla="*/ 8 h 36"/>
                <a:gd name="T8" fmla="*/ 29 w 34"/>
                <a:gd name="T9" fmla="*/ 4 h 36"/>
                <a:gd name="T10" fmla="*/ 27 w 34"/>
                <a:gd name="T11" fmla="*/ 2 h 36"/>
                <a:gd name="T12" fmla="*/ 24 w 34"/>
                <a:gd name="T13" fmla="*/ 1 h 36"/>
                <a:gd name="T14" fmla="*/ 21 w 34"/>
                <a:gd name="T15" fmla="*/ 0 h 36"/>
                <a:gd name="T16" fmla="*/ 17 w 34"/>
                <a:gd name="T17" fmla="*/ 0 h 36"/>
                <a:gd name="T18" fmla="*/ 17 w 34"/>
                <a:gd name="T19" fmla="*/ 0 h 36"/>
                <a:gd name="T20" fmla="*/ 14 w 34"/>
                <a:gd name="T21" fmla="*/ 0 h 36"/>
                <a:gd name="T22" fmla="*/ 10 w 34"/>
                <a:gd name="T23" fmla="*/ 1 h 36"/>
                <a:gd name="T24" fmla="*/ 8 w 34"/>
                <a:gd name="T25" fmla="*/ 3 h 36"/>
                <a:gd name="T26" fmla="*/ 4 w 34"/>
                <a:gd name="T27" fmla="*/ 5 h 36"/>
                <a:gd name="T28" fmla="*/ 3 w 34"/>
                <a:gd name="T29" fmla="*/ 8 h 36"/>
                <a:gd name="T30" fmla="*/ 1 w 34"/>
                <a:gd name="T31" fmla="*/ 11 h 36"/>
                <a:gd name="T32" fmla="*/ 0 w 34"/>
                <a:gd name="T33" fmla="*/ 15 h 36"/>
                <a:gd name="T34" fmla="*/ 0 w 34"/>
                <a:gd name="T35" fmla="*/ 18 h 36"/>
                <a:gd name="T36" fmla="*/ 0 w 34"/>
                <a:gd name="T37" fmla="*/ 18 h 36"/>
                <a:gd name="T38" fmla="*/ 0 w 34"/>
                <a:gd name="T39" fmla="*/ 22 h 36"/>
                <a:gd name="T40" fmla="*/ 1 w 34"/>
                <a:gd name="T41" fmla="*/ 26 h 36"/>
                <a:gd name="T42" fmla="*/ 3 w 34"/>
                <a:gd name="T43" fmla="*/ 29 h 36"/>
                <a:gd name="T44" fmla="*/ 4 w 34"/>
                <a:gd name="T45" fmla="*/ 32 h 36"/>
                <a:gd name="T46" fmla="*/ 8 w 34"/>
                <a:gd name="T47" fmla="*/ 33 h 36"/>
                <a:gd name="T48" fmla="*/ 10 w 34"/>
                <a:gd name="T49" fmla="*/ 35 h 36"/>
                <a:gd name="T50" fmla="*/ 14 w 34"/>
                <a:gd name="T51" fmla="*/ 36 h 36"/>
                <a:gd name="T52" fmla="*/ 17 w 34"/>
                <a:gd name="T53" fmla="*/ 36 h 36"/>
                <a:gd name="T54" fmla="*/ 17 w 34"/>
                <a:gd name="T55" fmla="*/ 36 h 36"/>
                <a:gd name="T56" fmla="*/ 23 w 34"/>
                <a:gd name="T57" fmla="*/ 35 h 36"/>
                <a:gd name="T58" fmla="*/ 27 w 34"/>
                <a:gd name="T59" fmla="*/ 33 h 36"/>
                <a:gd name="T60" fmla="*/ 30 w 34"/>
                <a:gd name="T61" fmla="*/ 30 h 36"/>
                <a:gd name="T62" fmla="*/ 32 w 34"/>
                <a:gd name="T63" fmla="*/ 26 h 36"/>
                <a:gd name="T64" fmla="*/ 25 w 34"/>
                <a:gd name="T65" fmla="*/ 26 h 36"/>
                <a:gd name="T66" fmla="*/ 25 w 34"/>
                <a:gd name="T67" fmla="*/ 26 h 36"/>
                <a:gd name="T68" fmla="*/ 22 w 34"/>
                <a:gd name="T69" fmla="*/ 28 h 36"/>
                <a:gd name="T70" fmla="*/ 17 w 34"/>
                <a:gd name="T71" fmla="*/ 29 h 36"/>
                <a:gd name="T72" fmla="*/ 17 w 34"/>
                <a:gd name="T73" fmla="*/ 29 h 36"/>
                <a:gd name="T74" fmla="*/ 14 w 34"/>
                <a:gd name="T75" fmla="*/ 29 h 36"/>
                <a:gd name="T76" fmla="*/ 12 w 34"/>
                <a:gd name="T77" fmla="*/ 27 h 36"/>
                <a:gd name="T78" fmla="*/ 10 w 34"/>
                <a:gd name="T79" fmla="*/ 25 h 36"/>
                <a:gd name="T80" fmla="*/ 9 w 34"/>
                <a:gd name="T81" fmla="*/ 20 h 36"/>
                <a:gd name="T82" fmla="*/ 34 w 34"/>
                <a:gd name="T83" fmla="*/ 20 h 36"/>
                <a:gd name="T84" fmla="*/ 34 w 34"/>
                <a:gd name="T85" fmla="*/ 20 h 36"/>
                <a:gd name="T86" fmla="*/ 34 w 34"/>
                <a:gd name="T87" fmla="*/ 18 h 36"/>
                <a:gd name="T88" fmla="*/ 34 w 34"/>
                <a:gd name="T89" fmla="*/ 18 h 36"/>
                <a:gd name="T90" fmla="*/ 10 w 34"/>
                <a:gd name="T91" fmla="*/ 14 h 36"/>
                <a:gd name="T92" fmla="*/ 10 w 34"/>
                <a:gd name="T93" fmla="*/ 14 h 36"/>
                <a:gd name="T94" fmla="*/ 11 w 34"/>
                <a:gd name="T95" fmla="*/ 11 h 36"/>
                <a:gd name="T96" fmla="*/ 12 w 34"/>
                <a:gd name="T97" fmla="*/ 9 h 36"/>
                <a:gd name="T98" fmla="*/ 14 w 34"/>
                <a:gd name="T99" fmla="*/ 8 h 36"/>
                <a:gd name="T100" fmla="*/ 17 w 34"/>
                <a:gd name="T101" fmla="*/ 6 h 36"/>
                <a:gd name="T102" fmla="*/ 17 w 34"/>
                <a:gd name="T103" fmla="*/ 6 h 36"/>
                <a:gd name="T104" fmla="*/ 20 w 34"/>
                <a:gd name="T105" fmla="*/ 8 h 36"/>
                <a:gd name="T106" fmla="*/ 22 w 34"/>
                <a:gd name="T107" fmla="*/ 9 h 36"/>
                <a:gd name="T108" fmla="*/ 24 w 34"/>
                <a:gd name="T109" fmla="*/ 11 h 36"/>
                <a:gd name="T110" fmla="*/ 24 w 34"/>
                <a:gd name="T111" fmla="*/ 14 h 36"/>
                <a:gd name="T112" fmla="*/ 10 w 34"/>
                <a:gd name="T113" fmla="*/ 14 h 36"/>
                <a:gd name="T114" fmla="*/ 10 w 34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" h="36">
                  <a:moveTo>
                    <a:pt x="34" y="18"/>
                  </a:moveTo>
                  <a:lnTo>
                    <a:pt x="34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8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1205" y="4222"/>
              <a:ext cx="11" cy="49"/>
            </a:xfrm>
            <a:custGeom>
              <a:avLst/>
              <a:gdLst>
                <a:gd name="T0" fmla="*/ 1 w 11"/>
                <a:gd name="T1" fmla="*/ 49 h 49"/>
                <a:gd name="T2" fmla="*/ 11 w 11"/>
                <a:gd name="T3" fmla="*/ 49 h 49"/>
                <a:gd name="T4" fmla="*/ 11 w 11"/>
                <a:gd name="T5" fmla="*/ 15 h 49"/>
                <a:gd name="T6" fmla="*/ 1 w 11"/>
                <a:gd name="T7" fmla="*/ 15 h 49"/>
                <a:gd name="T8" fmla="*/ 1 w 11"/>
                <a:gd name="T9" fmla="*/ 49 h 49"/>
                <a:gd name="T10" fmla="*/ 1 w 11"/>
                <a:gd name="T11" fmla="*/ 49 h 49"/>
                <a:gd name="T12" fmla="*/ 0 w 11"/>
                <a:gd name="T13" fmla="*/ 6 h 49"/>
                <a:gd name="T14" fmla="*/ 0 w 11"/>
                <a:gd name="T15" fmla="*/ 6 h 49"/>
                <a:gd name="T16" fmla="*/ 1 w 11"/>
                <a:gd name="T17" fmla="*/ 8 h 49"/>
                <a:gd name="T18" fmla="*/ 2 w 11"/>
                <a:gd name="T19" fmla="*/ 9 h 49"/>
                <a:gd name="T20" fmla="*/ 3 w 11"/>
                <a:gd name="T21" fmla="*/ 10 h 49"/>
                <a:gd name="T22" fmla="*/ 5 w 11"/>
                <a:gd name="T23" fmla="*/ 10 h 49"/>
                <a:gd name="T24" fmla="*/ 5 w 11"/>
                <a:gd name="T25" fmla="*/ 10 h 49"/>
                <a:gd name="T26" fmla="*/ 8 w 11"/>
                <a:gd name="T27" fmla="*/ 10 h 49"/>
                <a:gd name="T28" fmla="*/ 10 w 11"/>
                <a:gd name="T29" fmla="*/ 9 h 49"/>
                <a:gd name="T30" fmla="*/ 11 w 11"/>
                <a:gd name="T31" fmla="*/ 8 h 49"/>
                <a:gd name="T32" fmla="*/ 11 w 11"/>
                <a:gd name="T33" fmla="*/ 6 h 49"/>
                <a:gd name="T34" fmla="*/ 11 w 11"/>
                <a:gd name="T35" fmla="*/ 6 h 49"/>
                <a:gd name="T36" fmla="*/ 11 w 11"/>
                <a:gd name="T37" fmla="*/ 3 h 49"/>
                <a:gd name="T38" fmla="*/ 10 w 11"/>
                <a:gd name="T39" fmla="*/ 1 h 49"/>
                <a:gd name="T40" fmla="*/ 8 w 11"/>
                <a:gd name="T41" fmla="*/ 0 h 49"/>
                <a:gd name="T42" fmla="*/ 5 w 11"/>
                <a:gd name="T43" fmla="*/ 0 h 49"/>
                <a:gd name="T44" fmla="*/ 5 w 11"/>
                <a:gd name="T45" fmla="*/ 0 h 49"/>
                <a:gd name="T46" fmla="*/ 3 w 11"/>
                <a:gd name="T47" fmla="*/ 0 h 49"/>
                <a:gd name="T48" fmla="*/ 2 w 11"/>
                <a:gd name="T49" fmla="*/ 1 h 49"/>
                <a:gd name="T50" fmla="*/ 1 w 11"/>
                <a:gd name="T51" fmla="*/ 3 h 49"/>
                <a:gd name="T52" fmla="*/ 0 w 11"/>
                <a:gd name="T53" fmla="*/ 6 h 49"/>
                <a:gd name="T54" fmla="*/ 0 w 11"/>
                <a:gd name="T55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49">
                  <a:moveTo>
                    <a:pt x="1" y="49"/>
                  </a:moveTo>
                  <a:lnTo>
                    <a:pt x="11" y="49"/>
                  </a:lnTo>
                  <a:lnTo>
                    <a:pt x="11" y="15"/>
                  </a:lnTo>
                  <a:lnTo>
                    <a:pt x="1" y="15"/>
                  </a:lnTo>
                  <a:lnTo>
                    <a:pt x="1" y="49"/>
                  </a:lnTo>
                  <a:lnTo>
                    <a:pt x="1" y="4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221" y="4226"/>
              <a:ext cx="23" cy="46"/>
            </a:xfrm>
            <a:custGeom>
              <a:avLst/>
              <a:gdLst>
                <a:gd name="T0" fmla="*/ 15 w 23"/>
                <a:gd name="T1" fmla="*/ 0 h 46"/>
                <a:gd name="T2" fmla="*/ 7 w 23"/>
                <a:gd name="T3" fmla="*/ 0 h 46"/>
                <a:gd name="T4" fmla="*/ 6 w 23"/>
                <a:gd name="T5" fmla="*/ 11 h 46"/>
                <a:gd name="T6" fmla="*/ 0 w 23"/>
                <a:gd name="T7" fmla="*/ 11 h 46"/>
                <a:gd name="T8" fmla="*/ 0 w 23"/>
                <a:gd name="T9" fmla="*/ 18 h 46"/>
                <a:gd name="T10" fmla="*/ 6 w 23"/>
                <a:gd name="T11" fmla="*/ 18 h 46"/>
                <a:gd name="T12" fmla="*/ 6 w 23"/>
                <a:gd name="T13" fmla="*/ 31 h 46"/>
                <a:gd name="T14" fmla="*/ 6 w 23"/>
                <a:gd name="T15" fmla="*/ 31 h 46"/>
                <a:gd name="T16" fmla="*/ 6 w 23"/>
                <a:gd name="T17" fmla="*/ 35 h 46"/>
                <a:gd name="T18" fmla="*/ 6 w 23"/>
                <a:gd name="T19" fmla="*/ 35 h 46"/>
                <a:gd name="T20" fmla="*/ 6 w 23"/>
                <a:gd name="T21" fmla="*/ 40 h 46"/>
                <a:gd name="T22" fmla="*/ 8 w 23"/>
                <a:gd name="T23" fmla="*/ 43 h 46"/>
                <a:gd name="T24" fmla="*/ 8 w 23"/>
                <a:gd name="T25" fmla="*/ 43 h 46"/>
                <a:gd name="T26" fmla="*/ 11 w 23"/>
                <a:gd name="T27" fmla="*/ 45 h 46"/>
                <a:gd name="T28" fmla="*/ 15 w 23"/>
                <a:gd name="T29" fmla="*/ 46 h 46"/>
                <a:gd name="T30" fmla="*/ 15 w 23"/>
                <a:gd name="T31" fmla="*/ 46 h 46"/>
                <a:gd name="T32" fmla="*/ 20 w 23"/>
                <a:gd name="T33" fmla="*/ 46 h 46"/>
                <a:gd name="T34" fmla="*/ 23 w 23"/>
                <a:gd name="T35" fmla="*/ 44 h 46"/>
                <a:gd name="T36" fmla="*/ 23 w 23"/>
                <a:gd name="T37" fmla="*/ 37 h 46"/>
                <a:gd name="T38" fmla="*/ 23 w 23"/>
                <a:gd name="T39" fmla="*/ 37 h 46"/>
                <a:gd name="T40" fmla="*/ 19 w 23"/>
                <a:gd name="T41" fmla="*/ 38 h 46"/>
                <a:gd name="T42" fmla="*/ 19 w 23"/>
                <a:gd name="T43" fmla="*/ 38 h 46"/>
                <a:gd name="T44" fmla="*/ 16 w 23"/>
                <a:gd name="T45" fmla="*/ 38 h 46"/>
                <a:gd name="T46" fmla="*/ 15 w 23"/>
                <a:gd name="T47" fmla="*/ 38 h 46"/>
                <a:gd name="T48" fmla="*/ 14 w 23"/>
                <a:gd name="T49" fmla="*/ 34 h 46"/>
                <a:gd name="T50" fmla="*/ 14 w 23"/>
                <a:gd name="T51" fmla="*/ 34 h 46"/>
                <a:gd name="T52" fmla="*/ 14 w 23"/>
                <a:gd name="T53" fmla="*/ 31 h 46"/>
                <a:gd name="T54" fmla="*/ 15 w 23"/>
                <a:gd name="T55" fmla="*/ 18 h 46"/>
                <a:gd name="T56" fmla="*/ 22 w 23"/>
                <a:gd name="T57" fmla="*/ 18 h 46"/>
                <a:gd name="T58" fmla="*/ 22 w 23"/>
                <a:gd name="T59" fmla="*/ 11 h 46"/>
                <a:gd name="T60" fmla="*/ 15 w 23"/>
                <a:gd name="T61" fmla="*/ 11 h 46"/>
                <a:gd name="T62" fmla="*/ 15 w 23"/>
                <a:gd name="T63" fmla="*/ 0 h 46"/>
                <a:gd name="T64" fmla="*/ 15 w 23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lnTo>
                    <a:pt x="7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276" y="4188"/>
              <a:ext cx="128" cy="126"/>
            </a:xfrm>
            <a:custGeom>
              <a:avLst/>
              <a:gdLst>
                <a:gd name="T0" fmla="*/ 0 w 128"/>
                <a:gd name="T1" fmla="*/ 63 h 126"/>
                <a:gd name="T2" fmla="*/ 1 w 128"/>
                <a:gd name="T3" fmla="*/ 50 h 126"/>
                <a:gd name="T4" fmla="*/ 11 w 128"/>
                <a:gd name="T5" fmla="*/ 28 h 126"/>
                <a:gd name="T6" fmla="*/ 28 w 128"/>
                <a:gd name="T7" fmla="*/ 11 h 126"/>
                <a:gd name="T8" fmla="*/ 51 w 128"/>
                <a:gd name="T9" fmla="*/ 1 h 126"/>
                <a:gd name="T10" fmla="*/ 64 w 128"/>
                <a:gd name="T11" fmla="*/ 0 h 126"/>
                <a:gd name="T12" fmla="*/ 70 w 128"/>
                <a:gd name="T13" fmla="*/ 0 h 126"/>
                <a:gd name="T14" fmla="*/ 88 w 128"/>
                <a:gd name="T15" fmla="*/ 5 h 126"/>
                <a:gd name="T16" fmla="*/ 108 w 128"/>
                <a:gd name="T17" fmla="*/ 18 h 126"/>
                <a:gd name="T18" fmla="*/ 122 w 128"/>
                <a:gd name="T19" fmla="*/ 38 h 126"/>
                <a:gd name="T20" fmla="*/ 127 w 128"/>
                <a:gd name="T21" fmla="*/ 57 h 126"/>
                <a:gd name="T22" fmla="*/ 128 w 128"/>
                <a:gd name="T23" fmla="*/ 63 h 126"/>
                <a:gd name="T24" fmla="*/ 125 w 128"/>
                <a:gd name="T25" fmla="*/ 76 h 126"/>
                <a:gd name="T26" fmla="*/ 116 w 128"/>
                <a:gd name="T27" fmla="*/ 98 h 126"/>
                <a:gd name="T28" fmla="*/ 98 w 128"/>
                <a:gd name="T29" fmla="*/ 115 h 126"/>
                <a:gd name="T30" fmla="*/ 76 w 128"/>
                <a:gd name="T31" fmla="*/ 125 h 126"/>
                <a:gd name="T32" fmla="*/ 64 w 128"/>
                <a:gd name="T33" fmla="*/ 126 h 126"/>
                <a:gd name="T34" fmla="*/ 52 w 128"/>
                <a:gd name="T35" fmla="*/ 125 h 126"/>
                <a:gd name="T36" fmla="*/ 31 w 128"/>
                <a:gd name="T37" fmla="*/ 117 h 126"/>
                <a:gd name="T38" fmla="*/ 23 w 128"/>
                <a:gd name="T39" fmla="*/ 111 h 126"/>
                <a:gd name="T40" fmla="*/ 78 w 128"/>
                <a:gd name="T41" fmla="*/ 68 h 126"/>
                <a:gd name="T42" fmla="*/ 63 w 128"/>
                <a:gd name="T43" fmla="*/ 68 h 126"/>
                <a:gd name="T44" fmla="*/ 58 w 128"/>
                <a:gd name="T45" fmla="*/ 69 h 126"/>
                <a:gd name="T46" fmla="*/ 53 w 128"/>
                <a:gd name="T47" fmla="*/ 72 h 126"/>
                <a:gd name="T48" fmla="*/ 51 w 128"/>
                <a:gd name="T49" fmla="*/ 75 h 126"/>
                <a:gd name="T50" fmla="*/ 42 w 128"/>
                <a:gd name="T51" fmla="*/ 90 h 126"/>
                <a:gd name="T52" fmla="*/ 43 w 128"/>
                <a:gd name="T53" fmla="*/ 92 h 126"/>
                <a:gd name="T54" fmla="*/ 117 w 128"/>
                <a:gd name="T55" fmla="*/ 92 h 126"/>
                <a:gd name="T56" fmla="*/ 119 w 128"/>
                <a:gd name="T57" fmla="*/ 91 h 126"/>
                <a:gd name="T58" fmla="*/ 65 w 128"/>
                <a:gd name="T59" fmla="*/ 2 h 126"/>
                <a:gd name="T60" fmla="*/ 63 w 128"/>
                <a:gd name="T61" fmla="*/ 1 h 126"/>
                <a:gd name="T62" fmla="*/ 7 w 128"/>
                <a:gd name="T63" fmla="*/ 93 h 126"/>
                <a:gd name="T64" fmla="*/ 3 w 128"/>
                <a:gd name="T65" fmla="*/ 85 h 126"/>
                <a:gd name="T66" fmla="*/ 0 w 128"/>
                <a:gd name="T67" fmla="*/ 70 h 126"/>
                <a:gd name="T68" fmla="*/ 0 w 128"/>
                <a:gd name="T6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6">
                  <a:moveTo>
                    <a:pt x="0" y="63"/>
                  </a:move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11" y="2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8" y="5"/>
                  </a:lnTo>
                  <a:lnTo>
                    <a:pt x="98" y="11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7" y="57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7" y="69"/>
                  </a:lnTo>
                  <a:lnTo>
                    <a:pt x="125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5"/>
                  </a:lnTo>
                  <a:lnTo>
                    <a:pt x="88" y="121"/>
                  </a:lnTo>
                  <a:lnTo>
                    <a:pt x="76" y="125"/>
                  </a:lnTo>
                  <a:lnTo>
                    <a:pt x="70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2" y="125"/>
                  </a:lnTo>
                  <a:lnTo>
                    <a:pt x="41" y="122"/>
                  </a:lnTo>
                  <a:lnTo>
                    <a:pt x="31" y="117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63" y="44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58" y="69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92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99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05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0" r:id="rId3"/>
    <p:sldLayoutId id="2147483761" r:id="rId4"/>
    <p:sldLayoutId id="2147483762" r:id="rId5"/>
    <p:sldLayoutId id="2147483763" r:id="rId6"/>
  </p:sldLayoutIdLst>
  <p:hf sldNum="0" hdr="0" dt="0"/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7575" rtl="0" fontAlgn="base">
        <a:lnSpc>
          <a:spcPct val="100000"/>
        </a:lnSpc>
        <a:spcBef>
          <a:spcPts val="0"/>
        </a:spcBef>
        <a:spcAft>
          <a:spcPts val="400"/>
        </a:spcAft>
        <a:buClr>
          <a:srgbClr val="E2001A"/>
        </a:buClr>
        <a:buSzPct val="80000"/>
        <a:buFont typeface="Arial" pitchFamily="34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6275" indent="-152400" algn="l" defTabSz="917575" rtl="0" fontAlgn="base">
        <a:lnSpc>
          <a:spcPct val="100000"/>
        </a:lnSpc>
        <a:spcBef>
          <a:spcPts val="40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90600" indent="-152400" algn="l" defTabSz="917575" rtl="0" fontAlgn="base">
        <a:lnSpc>
          <a:spcPct val="100000"/>
        </a:lnSpc>
        <a:spcBef>
          <a:spcPts val="35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400">
          <a:solidFill>
            <a:srgbClr val="58595B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7AEB21A2-69CE-DA7D-0571-518C1F92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2">
            <a:extLst>
              <a:ext uri="{FF2B5EF4-FFF2-40B4-BE49-F238E27FC236}">
                <a16:creationId xmlns:a16="http://schemas.microsoft.com/office/drawing/2014/main" id="{B2DBC9AC-4192-030F-5FE3-EF9DCEE1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Rectangle 10">
            <a:extLst>
              <a:ext uri="{FF2B5EF4-FFF2-40B4-BE49-F238E27FC236}">
                <a16:creationId xmlns:a16="http://schemas.microsoft.com/office/drawing/2014/main" id="{CA5BE618-42BE-A165-67CD-38164E7AE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pic>
        <p:nvPicPr>
          <p:cNvPr id="15365" name="Grafik 9">
            <a:extLst>
              <a:ext uri="{FF2B5EF4-FFF2-40B4-BE49-F238E27FC236}">
                <a16:creationId xmlns:a16="http://schemas.microsoft.com/office/drawing/2014/main" id="{6CE180F5-4C68-8220-9B93-76DF6A931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86233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Grafik 10">
            <a:extLst>
              <a:ext uri="{FF2B5EF4-FFF2-40B4-BE49-F238E27FC236}">
                <a16:creationId xmlns:a16="http://schemas.microsoft.com/office/drawing/2014/main" id="{566FF2BB-8A7E-C358-518D-B10FB3514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89213"/>
            <a:ext cx="8281987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2">
            <a:extLst>
              <a:ext uri="{FF2B5EF4-FFF2-40B4-BE49-F238E27FC236}">
                <a16:creationId xmlns:a16="http://schemas.microsoft.com/office/drawing/2014/main" id="{3991D8DE-C21D-E026-47B0-A8F0F1CF13A1}"/>
              </a:ext>
            </a:extLst>
          </p:cNvPr>
          <p:cNvSpPr txBox="1"/>
          <p:nvPr/>
        </p:nvSpPr>
        <p:spPr>
          <a:xfrm>
            <a:off x="827088" y="2430463"/>
            <a:ext cx="874712" cy="2495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/>
          <a:lstStyle/>
          <a:p>
            <a:pPr algn="ctr"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000" b="1" kern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</a:rPr>
              <a:t>O</a:t>
            </a:r>
            <a:endParaRPr lang="de-DE" kern="0">
              <a:solidFill>
                <a:sysClr val="windowText" lastClr="000000"/>
              </a:solidFill>
            </a:endParaRPr>
          </a:p>
          <a:p>
            <a:pPr algn="ctr"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000" b="1" kern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</a:rPr>
              <a:t>G</a:t>
            </a:r>
            <a:endParaRPr lang="de-DE" kern="0">
              <a:solidFill>
                <a:sysClr val="windowText" lastClr="000000"/>
              </a:solidFill>
            </a:endParaRPr>
          </a:p>
          <a:p>
            <a:pPr algn="ctr" defTabSz="9144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000" b="1" kern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</a:rPr>
              <a:t>Y</a:t>
            </a:r>
            <a:endParaRPr lang="de-DE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5418A229-23A1-AC46-7850-3B40126CC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" name="Picture 2">
            <a:extLst>
              <a:ext uri="{FF2B5EF4-FFF2-40B4-BE49-F238E27FC236}">
                <a16:creationId xmlns:a16="http://schemas.microsoft.com/office/drawing/2014/main" id="{53DC20F4-50AE-2D65-A737-D0F0DF31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Rectangle 10">
            <a:extLst>
              <a:ext uri="{FF2B5EF4-FFF2-40B4-BE49-F238E27FC236}">
                <a16:creationId xmlns:a16="http://schemas.microsoft.com/office/drawing/2014/main" id="{4A181F1E-A1A7-28D2-E622-6224F2788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942BB3A-EBBE-3D98-2D07-7FECCCE9F0B7}"/>
              </a:ext>
            </a:extLst>
          </p:cNvPr>
          <p:cNvSpPr txBox="1"/>
          <p:nvPr/>
        </p:nvSpPr>
        <p:spPr>
          <a:xfrm>
            <a:off x="1258888" y="1196975"/>
            <a:ext cx="7129462" cy="6400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28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mache ich, wenn ich einen Praktikumsplatz gefunden habe?</a:t>
            </a:r>
            <a:endParaRPr lang="de-DE" sz="1000" b="1" kern="0" dirty="0">
              <a:solidFill>
                <a:srgbClr val="538135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de-DE" sz="1000" b="1" kern="0" dirty="0">
              <a:solidFill>
                <a:srgbClr val="538135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Rückmeldung an die Schule </a:t>
            </a:r>
          </a:p>
          <a:p>
            <a:pPr>
              <a:defRPr/>
            </a:pPr>
            <a:endParaRPr lang="de-DE" sz="10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Frist: Weihnachtsferien</a:t>
            </a:r>
          </a:p>
          <a:p>
            <a:pPr>
              <a:defRPr/>
            </a:pPr>
            <a:endParaRPr lang="de-DE" sz="10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Ggf. Brief des Unternehmens</a:t>
            </a:r>
          </a:p>
          <a:p>
            <a:pPr>
              <a:lnSpc>
                <a:spcPct val="150000"/>
              </a:lnSpc>
              <a:defRPr/>
            </a:pPr>
            <a:endParaRPr lang="de-DE" sz="10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 mit Unternehmen wegen besonderer Sicherheitsvorschriften, angemessener Kleidung, etc.</a:t>
            </a:r>
          </a:p>
          <a:p>
            <a:pPr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>
            <a:extLst>
              <a:ext uri="{FF2B5EF4-FFF2-40B4-BE49-F238E27FC236}">
                <a16:creationId xmlns:a16="http://schemas.microsoft.com/office/drawing/2014/main" id="{500E0555-0D88-BAA2-8AA5-F7027CFB0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2">
            <a:extLst>
              <a:ext uri="{FF2B5EF4-FFF2-40B4-BE49-F238E27FC236}">
                <a16:creationId xmlns:a16="http://schemas.microsoft.com/office/drawing/2014/main" id="{B1B7381D-3A9A-9D3E-5F24-8CBADABBB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Rectangle 10">
            <a:extLst>
              <a:ext uri="{FF2B5EF4-FFF2-40B4-BE49-F238E27FC236}">
                <a16:creationId xmlns:a16="http://schemas.microsoft.com/office/drawing/2014/main" id="{69A14C8A-8C40-51A6-83C3-D2C798EF6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C0E04C4-BA6A-ECCA-968D-30B0FDF248B4}"/>
              </a:ext>
            </a:extLst>
          </p:cNvPr>
          <p:cNvSpPr txBox="1"/>
          <p:nvPr/>
        </p:nvSpPr>
        <p:spPr>
          <a:xfrm>
            <a:off x="1187450" y="1352550"/>
            <a:ext cx="7129463" cy="5440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muss vor Praktikumsbeginn beachtet werden?</a:t>
            </a:r>
          </a:p>
          <a:p>
            <a:pPr>
              <a:defRPr/>
            </a:pPr>
            <a:endParaRPr lang="de-DE" sz="1400" b="1" kern="0" dirty="0">
              <a:solidFill>
                <a:srgbClr val="538135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Versicherungsschutz über die Schule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Haftpflichtversicherung: PRIVAT!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Impfschutz/ Sicherheitskleidung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Individuelle Voraussetzungen mit dem jeweiligen Unternehmen abklären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E5E22E34-8A96-4C6C-90CF-2DC2C240C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Picture 2">
            <a:extLst>
              <a:ext uri="{FF2B5EF4-FFF2-40B4-BE49-F238E27FC236}">
                <a16:creationId xmlns:a16="http://schemas.microsoft.com/office/drawing/2014/main" id="{C6C765F6-A8C2-BB33-E72F-BF8D0C89A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Rectangle 10">
            <a:extLst>
              <a:ext uri="{FF2B5EF4-FFF2-40B4-BE49-F238E27FC236}">
                <a16:creationId xmlns:a16="http://schemas.microsoft.com/office/drawing/2014/main" id="{2BCC6C13-65D7-2BA5-B1DF-730F5EA38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0C2A26A-E643-1870-1983-1F5E14CDBE5D}"/>
              </a:ext>
            </a:extLst>
          </p:cNvPr>
          <p:cNvSpPr txBox="1"/>
          <p:nvPr/>
        </p:nvSpPr>
        <p:spPr>
          <a:xfrm>
            <a:off x="900113" y="1622425"/>
            <a:ext cx="7559675" cy="3846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passiert, wenn ein </a:t>
            </a:r>
          </a:p>
          <a:p>
            <a:pPr>
              <a:defRPr/>
            </a:pPr>
            <a:r>
              <a:rPr lang="de-DE" sz="28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Praktikant krank wird?</a:t>
            </a:r>
          </a:p>
          <a:p>
            <a:pPr>
              <a:defRPr/>
            </a:pPr>
            <a:endParaRPr lang="de-DE" sz="1000" b="1" kern="0" dirty="0">
              <a:solidFill>
                <a:srgbClr val="538135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de-DE" sz="1000" b="1" kern="0" dirty="0">
              <a:solidFill>
                <a:srgbClr val="538135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Krankmeldung an das Unternehmen</a:t>
            </a:r>
          </a:p>
          <a:p>
            <a:pPr>
              <a:defRPr/>
            </a:pPr>
            <a:r>
              <a:rPr lang="de-DE" sz="10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Krankmeldung gleichzeitig an die Schule</a:t>
            </a:r>
          </a:p>
          <a:p>
            <a:pPr>
              <a:defRPr/>
            </a:pPr>
            <a:endParaRPr lang="de-DE" sz="10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längerer Krankheit evtl. um Ersatztermin in den Ferien bitten</a:t>
            </a:r>
          </a:p>
          <a:p>
            <a:pPr>
              <a:lnSpc>
                <a:spcPct val="150000"/>
              </a:lnSpc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17F9258B-23D0-E804-1806-5C5DEDBC2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" name="Picture 2">
            <a:extLst>
              <a:ext uri="{FF2B5EF4-FFF2-40B4-BE49-F238E27FC236}">
                <a16:creationId xmlns:a16="http://schemas.microsoft.com/office/drawing/2014/main" id="{1B90283E-2A9A-89D5-0A08-0C865D13E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Rectangle 10">
            <a:extLst>
              <a:ext uri="{FF2B5EF4-FFF2-40B4-BE49-F238E27FC236}">
                <a16:creationId xmlns:a16="http://schemas.microsoft.com/office/drawing/2014/main" id="{721C8C49-C86C-BC1C-985A-C42A4D28B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39B27BA-602B-0023-0031-A590DED47078}"/>
              </a:ext>
            </a:extLst>
          </p:cNvPr>
          <p:cNvSpPr txBox="1"/>
          <p:nvPr/>
        </p:nvSpPr>
        <p:spPr>
          <a:xfrm>
            <a:off x="715963" y="476250"/>
            <a:ext cx="7920037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de-DE" sz="2800" b="1" kern="0" dirty="0">
              <a:solidFill>
                <a:srgbClr val="538135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de-DE" sz="28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finde ich ein passendes Unternehmen?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de-DE" sz="2800" b="1" kern="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e-DE" sz="2800" b="1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Freitag, 16. 10. 2016</a:t>
            </a:r>
          </a:p>
          <a:p>
            <a:pPr>
              <a:lnSpc>
                <a:spcPct val="150000"/>
              </a:lnSpc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894" name="Grafik 3">
            <a:extLst>
              <a:ext uri="{FF2B5EF4-FFF2-40B4-BE49-F238E27FC236}">
                <a16:creationId xmlns:a16="http://schemas.microsoft.com/office/drawing/2014/main" id="{E9728D55-3041-E64F-8A4F-5DC984D9D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723423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hteck 2">
            <a:extLst>
              <a:ext uri="{FF2B5EF4-FFF2-40B4-BE49-F238E27FC236}">
                <a16:creationId xmlns:a16="http://schemas.microsoft.com/office/drawing/2014/main" id="{12583D2B-ACE7-7D5C-FE8F-9AF9C8E41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076700"/>
            <a:ext cx="2665412" cy="720725"/>
          </a:xfrm>
          <a:prstGeom prst="rect">
            <a:avLst/>
          </a:prstGeom>
          <a:solidFill>
            <a:srgbClr val="3BC53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Immer im September!</a:t>
            </a: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>
            <a:extLst>
              <a:ext uri="{FF2B5EF4-FFF2-40B4-BE49-F238E27FC236}">
                <a16:creationId xmlns:a16="http://schemas.microsoft.com/office/drawing/2014/main" id="{3FA63157-F230-2E6A-DB83-73E631618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" name="Picture 2">
            <a:extLst>
              <a:ext uri="{FF2B5EF4-FFF2-40B4-BE49-F238E27FC236}">
                <a16:creationId xmlns:a16="http://schemas.microsoft.com/office/drawing/2014/main" id="{AC89C4AE-48E2-F289-A659-4D6A6E3D4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Rectangle 10">
            <a:extLst>
              <a:ext uri="{FF2B5EF4-FFF2-40B4-BE49-F238E27FC236}">
                <a16:creationId xmlns:a16="http://schemas.microsoft.com/office/drawing/2014/main" id="{01EC56DF-5BDA-1D1B-91D0-C363FAFAF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EFF541-3E59-1EED-8A96-C302BBF7E30F}"/>
              </a:ext>
            </a:extLst>
          </p:cNvPr>
          <p:cNvSpPr txBox="1"/>
          <p:nvPr/>
        </p:nvSpPr>
        <p:spPr>
          <a:xfrm>
            <a:off x="730250" y="571500"/>
            <a:ext cx="7920038" cy="446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de-DE" sz="2800" b="1" kern="0" dirty="0">
              <a:solidFill>
                <a:srgbClr val="538135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de-DE" sz="28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finde ich ein passendes Unternehmen?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de-DE" sz="2800" b="1" kern="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Flyer als Download im </a:t>
            </a:r>
            <a:r>
              <a:rPr lang="de-DE" sz="2800" b="1" kern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Moodlekurs</a:t>
            </a: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942" name="Grafik 3">
            <a:extLst>
              <a:ext uri="{FF2B5EF4-FFF2-40B4-BE49-F238E27FC236}">
                <a16:creationId xmlns:a16="http://schemas.microsoft.com/office/drawing/2014/main" id="{DA82EF97-4DAC-3E43-7700-EC676D6A3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16"/>
          <a:stretch/>
        </p:blipFill>
        <p:spPr bwMode="auto">
          <a:xfrm>
            <a:off x="1619672" y="2325688"/>
            <a:ext cx="528191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Pfeil: nach rechts 4">
            <a:extLst>
              <a:ext uri="{FF2B5EF4-FFF2-40B4-BE49-F238E27FC236}">
                <a16:creationId xmlns:a16="http://schemas.microsoft.com/office/drawing/2014/main" id="{A4703A8A-BA28-8B52-FB69-9AA9BA89C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4508500"/>
            <a:ext cx="1152525" cy="433388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FFC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90A29194-F4FE-47F5-71C4-436D7C149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7" name="Picture 2">
            <a:extLst>
              <a:ext uri="{FF2B5EF4-FFF2-40B4-BE49-F238E27FC236}">
                <a16:creationId xmlns:a16="http://schemas.microsoft.com/office/drawing/2014/main" id="{06A03290-ED6B-C1A8-DCA8-F277BC7C9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Rectangle 10">
            <a:extLst>
              <a:ext uri="{FF2B5EF4-FFF2-40B4-BE49-F238E27FC236}">
                <a16:creationId xmlns:a16="http://schemas.microsoft.com/office/drawing/2014/main" id="{3E355863-0238-C2CB-8B78-14362968F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49DA6E-DC91-5D7C-31DC-DD0F14F7C686}"/>
              </a:ext>
            </a:extLst>
          </p:cNvPr>
          <p:cNvSpPr txBox="1"/>
          <p:nvPr/>
        </p:nvSpPr>
        <p:spPr>
          <a:xfrm>
            <a:off x="900113" y="1412875"/>
            <a:ext cx="7559675" cy="3932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Tipps für das Praktikum</a:t>
            </a:r>
          </a:p>
          <a:p>
            <a:pPr>
              <a:defRPr/>
            </a:pPr>
            <a:endParaRPr lang="de-DE" sz="2000" b="1" kern="0" dirty="0">
              <a:solidFill>
                <a:srgbClr val="538135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„BOGY-Knigge“ als Download in </a:t>
            </a:r>
            <a:r>
              <a:rPr lang="de-DE" sz="2800" b="1" kern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endParaRPr lang="de-DE" sz="28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de-DE" sz="10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Materialsammlung für Plakat/ Bericht</a:t>
            </a:r>
          </a:p>
          <a:p>
            <a:pPr>
              <a:defRPr/>
            </a:pPr>
            <a:endParaRPr lang="de-DE" sz="10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Aspekt berufliche Zukunft:</a:t>
            </a:r>
            <a:b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ggf. mit dem Unternehmen absprechen</a:t>
            </a:r>
          </a:p>
          <a:p>
            <a:pPr>
              <a:defRPr/>
            </a:pPr>
            <a:endParaRPr lang="de-DE" sz="10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Probleme unverzüglich melden</a:t>
            </a:r>
          </a:p>
          <a:p>
            <a:pPr>
              <a:lnSpc>
                <a:spcPct val="150000"/>
              </a:lnSpc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05620AFF-27DE-075B-EC14-1B031799C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5" name="Picture 2">
            <a:extLst>
              <a:ext uri="{FF2B5EF4-FFF2-40B4-BE49-F238E27FC236}">
                <a16:creationId xmlns:a16="http://schemas.microsoft.com/office/drawing/2014/main" id="{E81A34AE-878E-2FE9-34AE-42FE89538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Rectangle 10">
            <a:extLst>
              <a:ext uri="{FF2B5EF4-FFF2-40B4-BE49-F238E27FC236}">
                <a16:creationId xmlns:a16="http://schemas.microsoft.com/office/drawing/2014/main" id="{4DCEA5CA-3596-161B-D55D-068845383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A5F0256-1E8B-AAEC-4F96-6F8E817D4587}"/>
              </a:ext>
            </a:extLst>
          </p:cNvPr>
          <p:cNvSpPr txBox="1"/>
          <p:nvPr/>
        </p:nvSpPr>
        <p:spPr>
          <a:xfrm>
            <a:off x="900113" y="1412875"/>
            <a:ext cx="7559675" cy="3954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 dem Praktikum:</a:t>
            </a:r>
          </a:p>
          <a:p>
            <a:pPr>
              <a:defRPr/>
            </a:pPr>
            <a:endParaRPr lang="de-DE" sz="2000" b="1" kern="0" dirty="0">
              <a:solidFill>
                <a:srgbClr val="538135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Präsentation des Berufes nach dem Praktikum </a:t>
            </a:r>
          </a:p>
          <a:p>
            <a:pPr>
              <a:lnSpc>
                <a:spcPct val="150000"/>
              </a:lnSpc>
              <a:defRPr/>
            </a:pPr>
            <a:endParaRPr lang="de-DE" sz="10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Richtlinien für die Bewertung beachten (Download in </a:t>
            </a:r>
            <a:r>
              <a:rPr lang="de-DE" sz="2800" b="1" kern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endParaRPr lang="de-DE" sz="10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Leistungsbewertung im Fach Wirtschaft</a:t>
            </a:r>
          </a:p>
          <a:p>
            <a:pPr>
              <a:defRPr/>
            </a:pPr>
            <a:endParaRPr lang="de-DE" sz="10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Rückmeldungen an die Schule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>
            <a:extLst>
              <a:ext uri="{FF2B5EF4-FFF2-40B4-BE49-F238E27FC236}">
                <a16:creationId xmlns:a16="http://schemas.microsoft.com/office/drawing/2014/main" id="{E809DD23-4252-756D-2FD1-6739A4B02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3" name="Picture 2">
            <a:extLst>
              <a:ext uri="{FF2B5EF4-FFF2-40B4-BE49-F238E27FC236}">
                <a16:creationId xmlns:a16="http://schemas.microsoft.com/office/drawing/2014/main" id="{C1981E67-69C3-B4FA-1585-25DF70F0E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Rectangle 10">
            <a:extLst>
              <a:ext uri="{FF2B5EF4-FFF2-40B4-BE49-F238E27FC236}">
                <a16:creationId xmlns:a16="http://schemas.microsoft.com/office/drawing/2014/main" id="{63727D53-0056-614F-7976-8930F0E25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1C833A-DBD0-DFE1-2198-97740401FA56}"/>
              </a:ext>
            </a:extLst>
          </p:cNvPr>
          <p:cNvSpPr txBox="1"/>
          <p:nvPr/>
        </p:nvSpPr>
        <p:spPr>
          <a:xfrm>
            <a:off x="900113" y="1412875"/>
            <a:ext cx="75596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Haben Sie noch Fragen?</a:t>
            </a:r>
          </a:p>
        </p:txBody>
      </p:sp>
      <p:pic>
        <p:nvPicPr>
          <p:cNvPr id="46086" name="Grafik 2">
            <a:extLst>
              <a:ext uri="{FF2B5EF4-FFF2-40B4-BE49-F238E27FC236}">
                <a16:creationId xmlns:a16="http://schemas.microsoft.com/office/drawing/2014/main" id="{29AC146D-244A-F246-D7C7-28B02BD0D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0000"/>
          <a:stretch>
            <a:fillRect/>
          </a:stretch>
        </p:blipFill>
        <p:spPr bwMode="auto">
          <a:xfrm>
            <a:off x="3187700" y="2357438"/>
            <a:ext cx="14906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Ellipse 3">
            <a:extLst>
              <a:ext uri="{FF2B5EF4-FFF2-40B4-BE49-F238E27FC236}">
                <a16:creationId xmlns:a16="http://schemas.microsoft.com/office/drawing/2014/main" id="{01252C42-EA02-78B5-35CE-AB96CA091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2951163"/>
            <a:ext cx="574675" cy="5032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6088" name="Ellipse 7">
            <a:extLst>
              <a:ext uri="{FF2B5EF4-FFF2-40B4-BE49-F238E27FC236}">
                <a16:creationId xmlns:a16="http://schemas.microsoft.com/office/drawing/2014/main" id="{56EAB9F1-AF13-E9A5-3977-D4525A0EF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3992563"/>
            <a:ext cx="574675" cy="5048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>
            <a:extLst>
              <a:ext uri="{FF2B5EF4-FFF2-40B4-BE49-F238E27FC236}">
                <a16:creationId xmlns:a16="http://schemas.microsoft.com/office/drawing/2014/main" id="{8F43CCFD-E36A-70FA-9D6D-74E5A3055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1" name="Picture 2">
            <a:extLst>
              <a:ext uri="{FF2B5EF4-FFF2-40B4-BE49-F238E27FC236}">
                <a16:creationId xmlns:a16="http://schemas.microsoft.com/office/drawing/2014/main" id="{521EAF2C-F01C-7FAD-6CBB-BA155E30C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Rectangle 10">
            <a:extLst>
              <a:ext uri="{FF2B5EF4-FFF2-40B4-BE49-F238E27FC236}">
                <a16:creationId xmlns:a16="http://schemas.microsoft.com/office/drawing/2014/main" id="{F08ECD8A-91D2-5F52-9674-6CB49CA8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C8896F6-2BF3-4ECA-6A14-A0366C8B86B7}"/>
              </a:ext>
            </a:extLst>
          </p:cNvPr>
          <p:cNvSpPr txBox="1"/>
          <p:nvPr/>
        </p:nvSpPr>
        <p:spPr>
          <a:xfrm>
            <a:off x="1692275" y="2027238"/>
            <a:ext cx="597535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36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 und Hilfe:</a:t>
            </a:r>
          </a:p>
          <a:p>
            <a:pPr>
              <a:defRPr/>
            </a:pPr>
            <a:endParaRPr lang="de-DE" sz="2800" b="1" kern="0" dirty="0">
              <a:solidFill>
                <a:srgbClr val="538135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e-DE" sz="2800" b="1" kern="0" dirty="0">
                <a:solidFill>
                  <a:schemeClr val="tx1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Schülersprechstunde Frau Haag:</a:t>
            </a:r>
          </a:p>
          <a:p>
            <a:pPr>
              <a:defRPr/>
            </a:pPr>
            <a:endParaRPr lang="de-DE" sz="2800" b="1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e-DE" sz="2800" b="1" kern="0" dirty="0">
                <a:solidFill>
                  <a:schemeClr val="tx1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 Vereinbarung</a:t>
            </a:r>
          </a:p>
          <a:p>
            <a:pPr>
              <a:defRPr/>
            </a:pPr>
            <a:endParaRPr lang="de-DE" sz="2800" b="1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11743485-B2EF-FBBD-F674-D7FACD979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7" name="Picture 2">
            <a:extLst>
              <a:ext uri="{FF2B5EF4-FFF2-40B4-BE49-F238E27FC236}">
                <a16:creationId xmlns:a16="http://schemas.microsoft.com/office/drawing/2014/main" id="{BBD9C050-6064-C0F1-EE26-E1608D4B5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8" name="Rectangle 10">
            <a:extLst>
              <a:ext uri="{FF2B5EF4-FFF2-40B4-BE49-F238E27FC236}">
                <a16:creationId xmlns:a16="http://schemas.microsoft.com/office/drawing/2014/main" id="{B45B0A72-DDD8-06B1-D256-542F8467C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52229" name="Titel 4">
            <a:extLst>
              <a:ext uri="{FF2B5EF4-FFF2-40B4-BE49-F238E27FC236}">
                <a16:creationId xmlns:a16="http://schemas.microsoft.com/office/drawing/2014/main" id="{4209DC2B-693B-F0AE-73EB-3E8BB4F4E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375" y="809625"/>
            <a:ext cx="8223250" cy="1136650"/>
          </a:xfrm>
        </p:spPr>
        <p:txBody>
          <a:bodyPr/>
          <a:lstStyle/>
          <a:p>
            <a:r>
              <a:rPr lang="de-DE" altLang="de-DE" b="1" dirty="0"/>
              <a:t>Berufsberatung</a:t>
            </a:r>
            <a:br>
              <a:rPr lang="de-DE" altLang="de-DE" b="1" dirty="0"/>
            </a:br>
            <a:r>
              <a:rPr lang="de-DE" altLang="de-DE" b="1" dirty="0"/>
              <a:t>der Agentur für Arbeit: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6C5D0C-4AE4-C51C-3C4B-138C9F6AD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111943"/>
            <a:ext cx="3865984" cy="376600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390A35C-0E8D-A08A-53AE-8070E6130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2412013"/>
            <a:ext cx="1823207" cy="275000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33AD4BCC-C326-5288-BF56-BF819B224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2">
            <a:extLst>
              <a:ext uri="{FF2B5EF4-FFF2-40B4-BE49-F238E27FC236}">
                <a16:creationId xmlns:a16="http://schemas.microsoft.com/office/drawing/2014/main" id="{A941FF1A-6244-DD21-6F91-0AB9BCC95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10">
            <a:extLst>
              <a:ext uri="{FF2B5EF4-FFF2-40B4-BE49-F238E27FC236}">
                <a16:creationId xmlns:a16="http://schemas.microsoft.com/office/drawing/2014/main" id="{E03C6FB8-850B-4A5E-FAC0-E4A80F5B6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215AC04-6AF7-A726-C97D-B6D70A6AC69C}"/>
              </a:ext>
            </a:extLst>
          </p:cNvPr>
          <p:cNvSpPr txBox="1"/>
          <p:nvPr/>
        </p:nvSpPr>
        <p:spPr>
          <a:xfrm>
            <a:off x="1619250" y="1700213"/>
            <a:ext cx="6021388" cy="270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Berufs- und Studienorientierung:</a:t>
            </a:r>
          </a:p>
          <a:p>
            <a:pPr algn="ctr">
              <a:defRPr/>
            </a:pPr>
            <a:endParaRPr lang="de-DE" b="1" kern="0" dirty="0">
              <a:solidFill>
                <a:srgbClr val="538135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sz="4000" b="1" dirty="0">
                <a:solidFill>
                  <a:schemeClr val="tx1"/>
                </a:solidFill>
              </a:rPr>
              <a:t>Informationen zum </a:t>
            </a:r>
          </a:p>
          <a:p>
            <a:pPr algn="ctr">
              <a:defRPr/>
            </a:pPr>
            <a:r>
              <a:rPr lang="de-DE" sz="4000" b="1" dirty="0">
                <a:solidFill>
                  <a:schemeClr val="tx1"/>
                </a:solidFill>
              </a:rPr>
              <a:t>BOGY - Praktikum</a:t>
            </a: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>
            <a:extLst>
              <a:ext uri="{FF2B5EF4-FFF2-40B4-BE49-F238E27FC236}">
                <a16:creationId xmlns:a16="http://schemas.microsoft.com/office/drawing/2014/main" id="{3358B0F3-6DD4-5D7A-ABE3-4F0E8BC22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5" name="Picture 2">
            <a:extLst>
              <a:ext uri="{FF2B5EF4-FFF2-40B4-BE49-F238E27FC236}">
                <a16:creationId xmlns:a16="http://schemas.microsoft.com/office/drawing/2014/main" id="{A25B718F-AC64-1225-8AB0-BDB135544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6" name="Rectangle 10">
            <a:extLst>
              <a:ext uri="{FF2B5EF4-FFF2-40B4-BE49-F238E27FC236}">
                <a16:creationId xmlns:a16="http://schemas.microsoft.com/office/drawing/2014/main" id="{DB1D8DAB-E653-6E15-61C9-9813079FB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5D3F34D-A340-779B-6BC4-9D0564B2ED17}"/>
              </a:ext>
            </a:extLst>
          </p:cNvPr>
          <p:cNvSpPr txBox="1"/>
          <p:nvPr/>
        </p:nvSpPr>
        <p:spPr>
          <a:xfrm>
            <a:off x="900113" y="1412875"/>
            <a:ext cx="75596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Danke für Ihre Aufmerksamkeit!</a:t>
            </a:r>
          </a:p>
        </p:txBody>
      </p:sp>
      <p:pic>
        <p:nvPicPr>
          <p:cNvPr id="54278" name="Grafik 2">
            <a:extLst>
              <a:ext uri="{FF2B5EF4-FFF2-40B4-BE49-F238E27FC236}">
                <a16:creationId xmlns:a16="http://schemas.microsoft.com/office/drawing/2014/main" id="{2B155948-801B-01B4-D58B-4F7F92CED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9"/>
          <a:stretch>
            <a:fillRect/>
          </a:stretch>
        </p:blipFill>
        <p:spPr bwMode="auto">
          <a:xfrm>
            <a:off x="3995738" y="2284413"/>
            <a:ext cx="1635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Ellipse 6">
            <a:extLst>
              <a:ext uri="{FF2B5EF4-FFF2-40B4-BE49-F238E27FC236}">
                <a16:creationId xmlns:a16="http://schemas.microsoft.com/office/drawing/2014/main" id="{5D0AA55C-315B-95D9-8BED-06452186F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360613"/>
            <a:ext cx="576263" cy="5048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>
            <a:extLst>
              <a:ext uri="{FF2B5EF4-FFF2-40B4-BE49-F238E27FC236}">
                <a16:creationId xmlns:a16="http://schemas.microsoft.com/office/drawing/2014/main" id="{F857388F-EDFF-597C-5A23-5EF34FC0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" name="Picture 2">
            <a:extLst>
              <a:ext uri="{FF2B5EF4-FFF2-40B4-BE49-F238E27FC236}">
                <a16:creationId xmlns:a16="http://schemas.microsoft.com/office/drawing/2014/main" id="{AEABA209-7967-83D9-E87E-163F781C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4" name="Rectangle 10">
            <a:extLst>
              <a:ext uri="{FF2B5EF4-FFF2-40B4-BE49-F238E27FC236}">
                <a16:creationId xmlns:a16="http://schemas.microsoft.com/office/drawing/2014/main" id="{C9994EB0-7C1B-50D5-C4B6-ECD97B0D8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56325" name="Ellipse 6">
            <a:extLst>
              <a:ext uri="{FF2B5EF4-FFF2-40B4-BE49-F238E27FC236}">
                <a16:creationId xmlns:a16="http://schemas.microsoft.com/office/drawing/2014/main" id="{0BFC0C18-A679-86F6-385A-A3893CB4B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360613"/>
            <a:ext cx="576263" cy="5048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B3F7E2BC-21A0-CDA9-4899-9987B3E6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2">
            <a:extLst>
              <a:ext uri="{FF2B5EF4-FFF2-40B4-BE49-F238E27FC236}">
                <a16:creationId xmlns:a16="http://schemas.microsoft.com/office/drawing/2014/main" id="{7E0E2A62-1B4E-7DDD-4AEF-2FF7B503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Rectangle 10">
            <a:extLst>
              <a:ext uri="{FF2B5EF4-FFF2-40B4-BE49-F238E27FC236}">
                <a16:creationId xmlns:a16="http://schemas.microsoft.com/office/drawing/2014/main" id="{06BCFD9D-6C77-8889-81BD-7FF56661B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A41FC1C-F405-F132-9EAB-108F83ABC30E}"/>
              </a:ext>
            </a:extLst>
          </p:cNvPr>
          <p:cNvSpPr txBox="1"/>
          <p:nvPr/>
        </p:nvSpPr>
        <p:spPr>
          <a:xfrm>
            <a:off x="1476375" y="1989138"/>
            <a:ext cx="6019800" cy="353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40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Termin: </a:t>
            </a:r>
          </a:p>
          <a:p>
            <a:pPr algn="ctr">
              <a:defRPr/>
            </a:pPr>
            <a:endParaRPr lang="de-DE" sz="2000" b="1" kern="0" dirty="0">
              <a:solidFill>
                <a:srgbClr val="538135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sz="4000" b="1" kern="0" dirty="0">
                <a:solidFill>
                  <a:schemeClr val="tx1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– 17.05.2024</a:t>
            </a:r>
          </a:p>
          <a:p>
            <a:pPr algn="ctr">
              <a:defRPr/>
            </a:pPr>
            <a:endParaRPr lang="de-DE" sz="2000" b="1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sz="3200" b="1" kern="0" dirty="0">
                <a:solidFill>
                  <a:schemeClr val="tx1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(letzte Woche vor </a:t>
            </a:r>
          </a:p>
          <a:p>
            <a:pPr algn="ctr">
              <a:defRPr/>
            </a:pPr>
            <a:r>
              <a:rPr lang="de-DE" sz="3200" b="1" kern="0" dirty="0">
                <a:solidFill>
                  <a:schemeClr val="tx1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Pfingstferien)</a:t>
            </a:r>
          </a:p>
          <a:p>
            <a:pPr algn="ctr">
              <a:defRPr/>
            </a:pPr>
            <a:endParaRPr lang="de-DE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C77C1894-73B7-69FF-1F64-D37E8105B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380C8BCC-85A3-108C-6775-5C63B418C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Rectangle 10">
            <a:extLst>
              <a:ext uri="{FF2B5EF4-FFF2-40B4-BE49-F238E27FC236}">
                <a16:creationId xmlns:a16="http://schemas.microsoft.com/office/drawing/2014/main" id="{426A1A54-D736-19CA-700D-EF86B67D5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953BB68-8621-3EDA-DD1A-3529FC41ABD7}"/>
              </a:ext>
            </a:extLst>
          </p:cNvPr>
          <p:cNvSpPr txBox="1"/>
          <p:nvPr/>
        </p:nvSpPr>
        <p:spPr>
          <a:xfrm>
            <a:off x="1116013" y="1700213"/>
            <a:ext cx="6624637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36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Wichtige </a:t>
            </a:r>
          </a:p>
          <a:p>
            <a:pPr>
              <a:lnSpc>
                <a:spcPct val="150000"/>
              </a:lnSpc>
              <a:defRPr/>
            </a:pPr>
            <a:r>
              <a:rPr lang="de-DE" sz="36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Unterlagen:</a:t>
            </a:r>
          </a:p>
          <a:p>
            <a:pPr>
              <a:lnSpc>
                <a:spcPct val="150000"/>
              </a:lnSpc>
              <a:defRPr/>
            </a:pPr>
            <a:r>
              <a:rPr lang="de-DE" sz="36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1.) Elternbrief</a:t>
            </a:r>
          </a:p>
        </p:txBody>
      </p:sp>
      <p:pic>
        <p:nvPicPr>
          <p:cNvPr id="21510" name="Grafik 2">
            <a:extLst>
              <a:ext uri="{FF2B5EF4-FFF2-40B4-BE49-F238E27FC236}">
                <a16:creationId xmlns:a16="http://schemas.microsoft.com/office/drawing/2014/main" id="{3771DA79-5B37-8F2B-327F-37B07150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68375"/>
            <a:ext cx="334645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18C5BF84-DBAB-BFB0-A2BD-68A433ED0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2">
            <a:extLst>
              <a:ext uri="{FF2B5EF4-FFF2-40B4-BE49-F238E27FC236}">
                <a16:creationId xmlns:a16="http://schemas.microsoft.com/office/drawing/2014/main" id="{4FE0279B-2730-1F8D-4518-F222F505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Rectangle 10">
            <a:extLst>
              <a:ext uri="{FF2B5EF4-FFF2-40B4-BE49-F238E27FC236}">
                <a16:creationId xmlns:a16="http://schemas.microsoft.com/office/drawing/2014/main" id="{8AF443DE-6E43-3C3A-D8A8-A03C6084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08A311-786B-128E-A993-712B21CE0022}"/>
              </a:ext>
            </a:extLst>
          </p:cNvPr>
          <p:cNvSpPr txBox="1"/>
          <p:nvPr/>
        </p:nvSpPr>
        <p:spPr>
          <a:xfrm>
            <a:off x="755650" y="1484313"/>
            <a:ext cx="662463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36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Wichtige </a:t>
            </a:r>
          </a:p>
          <a:p>
            <a:pPr>
              <a:lnSpc>
                <a:spcPct val="150000"/>
              </a:lnSpc>
              <a:defRPr/>
            </a:pPr>
            <a:r>
              <a:rPr lang="de-DE" sz="36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Unterlagen:</a:t>
            </a:r>
          </a:p>
          <a:p>
            <a:pPr>
              <a:lnSpc>
                <a:spcPct val="150000"/>
              </a:lnSpc>
              <a:defRPr/>
            </a:pPr>
            <a:r>
              <a:rPr lang="de-DE" sz="36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2.) Brief an die </a:t>
            </a:r>
          </a:p>
          <a:p>
            <a:pPr>
              <a:lnSpc>
                <a:spcPct val="150000"/>
              </a:lnSpc>
              <a:defRPr/>
            </a:pPr>
            <a:r>
              <a:rPr lang="de-DE" sz="36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Unternehmen</a:t>
            </a:r>
          </a:p>
        </p:txBody>
      </p:sp>
      <p:pic>
        <p:nvPicPr>
          <p:cNvPr id="23558" name="Grafik 3">
            <a:extLst>
              <a:ext uri="{FF2B5EF4-FFF2-40B4-BE49-F238E27FC236}">
                <a16:creationId xmlns:a16="http://schemas.microsoft.com/office/drawing/2014/main" id="{3E44A7D3-CB88-1BE0-09D0-9BBBAF249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893763"/>
            <a:ext cx="353536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AE450632-A8A5-1F01-F4BC-06C3A255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2">
            <a:extLst>
              <a:ext uri="{FF2B5EF4-FFF2-40B4-BE49-F238E27FC236}">
                <a16:creationId xmlns:a16="http://schemas.microsoft.com/office/drawing/2014/main" id="{E27691C4-1803-87AA-1F62-D04E691E7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Rectangle 10">
            <a:extLst>
              <a:ext uri="{FF2B5EF4-FFF2-40B4-BE49-F238E27FC236}">
                <a16:creationId xmlns:a16="http://schemas.microsoft.com/office/drawing/2014/main" id="{FC529E18-94A8-CD24-CFAE-863FABEA4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12EFB1-BFF7-39C5-80F6-F2BDB584138B}"/>
              </a:ext>
            </a:extLst>
          </p:cNvPr>
          <p:cNvSpPr txBox="1"/>
          <p:nvPr/>
        </p:nvSpPr>
        <p:spPr>
          <a:xfrm>
            <a:off x="1042988" y="1484313"/>
            <a:ext cx="662463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36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Wichtige </a:t>
            </a:r>
          </a:p>
          <a:p>
            <a:pPr>
              <a:lnSpc>
                <a:spcPct val="150000"/>
              </a:lnSpc>
              <a:defRPr/>
            </a:pPr>
            <a:r>
              <a:rPr lang="de-DE" sz="36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Unterlagen:</a:t>
            </a:r>
          </a:p>
          <a:p>
            <a:pPr>
              <a:lnSpc>
                <a:spcPct val="150000"/>
              </a:lnSpc>
              <a:defRPr/>
            </a:pPr>
            <a:r>
              <a:rPr lang="de-DE" sz="36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3.) BOGY-</a:t>
            </a:r>
            <a:br>
              <a:rPr lang="de-DE" sz="36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6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Bestätigung</a:t>
            </a:r>
          </a:p>
        </p:txBody>
      </p:sp>
      <p:pic>
        <p:nvPicPr>
          <p:cNvPr id="25606" name="Grafik 2">
            <a:extLst>
              <a:ext uri="{FF2B5EF4-FFF2-40B4-BE49-F238E27FC236}">
                <a16:creationId xmlns:a16="http://schemas.microsoft.com/office/drawing/2014/main" id="{1A93A2B2-4C65-06D7-25FA-04AC4F70B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992188"/>
            <a:ext cx="340836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C3C4ABC0-A7DF-CEB8-C018-BB2B134F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2">
            <a:extLst>
              <a:ext uri="{FF2B5EF4-FFF2-40B4-BE49-F238E27FC236}">
                <a16:creationId xmlns:a16="http://schemas.microsoft.com/office/drawing/2014/main" id="{3AAC6AA9-F8BD-209C-8A36-DA43FC888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Rectangle 10">
            <a:extLst>
              <a:ext uri="{FF2B5EF4-FFF2-40B4-BE49-F238E27FC236}">
                <a16:creationId xmlns:a16="http://schemas.microsoft.com/office/drawing/2014/main" id="{F23581F9-62DD-80AD-31DA-649F5E13D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33DBE1C-926C-358F-D518-9619D5DF4D84}"/>
              </a:ext>
            </a:extLst>
          </p:cNvPr>
          <p:cNvSpPr txBox="1"/>
          <p:nvPr/>
        </p:nvSpPr>
        <p:spPr>
          <a:xfrm>
            <a:off x="683568" y="2829991"/>
            <a:ext cx="4104455" cy="2332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28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Außerdem interessant:</a:t>
            </a: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>
              <a:lnSpc>
                <a:spcPct val="150000"/>
              </a:lnSpc>
              <a:defRPr/>
            </a:pP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	</a:t>
            </a: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BOGY-Kompass</a:t>
            </a:r>
          </a:p>
          <a:p>
            <a:pPr marL="896938" indent="-534988">
              <a:lnSpc>
                <a:spcPct val="150000"/>
              </a:lnSpc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61950">
              <a:lnSpc>
                <a:spcPct val="150000"/>
              </a:lnSpc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FD75E79-2101-4BB6-3AC6-5F07E45A7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151" y="1486562"/>
            <a:ext cx="3144281" cy="419633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C3C4ABC0-A7DF-CEB8-C018-BB2B134F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2">
            <a:extLst>
              <a:ext uri="{FF2B5EF4-FFF2-40B4-BE49-F238E27FC236}">
                <a16:creationId xmlns:a16="http://schemas.microsoft.com/office/drawing/2014/main" id="{3AAC6AA9-F8BD-209C-8A36-DA43FC888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Rectangle 10">
            <a:extLst>
              <a:ext uri="{FF2B5EF4-FFF2-40B4-BE49-F238E27FC236}">
                <a16:creationId xmlns:a16="http://schemas.microsoft.com/office/drawing/2014/main" id="{F23581F9-62DD-80AD-31DA-649F5E13D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33DBE1C-926C-358F-D518-9619D5DF4D84}"/>
              </a:ext>
            </a:extLst>
          </p:cNvPr>
          <p:cNvSpPr txBox="1"/>
          <p:nvPr/>
        </p:nvSpPr>
        <p:spPr>
          <a:xfrm>
            <a:off x="1476375" y="1268413"/>
            <a:ext cx="6551613" cy="367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28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 gibt es diese Unterlagen?</a:t>
            </a:r>
          </a:p>
          <a:p>
            <a:pPr>
              <a:lnSpc>
                <a:spcPct val="150000"/>
              </a:lnSpc>
              <a:defRPr/>
            </a:pPr>
            <a:endParaRPr lang="de-DE" sz="1000" b="1" kern="0" dirty="0">
              <a:solidFill>
                <a:srgbClr val="538135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de-DE" sz="2400" b="1" kern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Download im AFG-</a:t>
            </a:r>
            <a:r>
              <a:rPr lang="de-DE" sz="2400" b="1" kern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55600">
              <a:lnSpc>
                <a:spcPct val="150000"/>
              </a:lnSpc>
              <a:defRPr/>
            </a:pP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	</a:t>
            </a: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Schulgemeinschaft</a:t>
            </a:r>
          </a:p>
          <a:p>
            <a:pPr marL="896938" indent="-534988">
              <a:lnSpc>
                <a:spcPct val="150000"/>
              </a:lnSpc>
              <a:defRPr/>
            </a:pP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	</a:t>
            </a: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 Berufsorientierung</a:t>
            </a:r>
          </a:p>
          <a:p>
            <a:pPr marL="896938" indent="-534988">
              <a:lnSpc>
                <a:spcPct val="150000"/>
              </a:lnSpc>
              <a:buFont typeface="Wingdings" panose="05000000000000000000" pitchFamily="2" charset="2"/>
              <a:buChar char="è"/>
              <a:defRPr/>
            </a:pP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Aktuelle Klasse wählen</a:t>
            </a:r>
          </a:p>
          <a:p>
            <a:pPr marL="361950">
              <a:lnSpc>
                <a:spcPct val="150000"/>
              </a:lnSpc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778130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100812F0-4418-E78F-C4F6-695F68A0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" name="Picture 2">
            <a:extLst>
              <a:ext uri="{FF2B5EF4-FFF2-40B4-BE49-F238E27FC236}">
                <a16:creationId xmlns:a16="http://schemas.microsoft.com/office/drawing/2014/main" id="{0BC3A1B7-B824-3248-788D-D89F54B2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Rectangle 10">
            <a:extLst>
              <a:ext uri="{FF2B5EF4-FFF2-40B4-BE49-F238E27FC236}">
                <a16:creationId xmlns:a16="http://schemas.microsoft.com/office/drawing/2014/main" id="{67189733-64CE-5A52-ACC5-427D6F40C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183A72-0C51-D411-F4CA-663206A0FFF7}"/>
              </a:ext>
            </a:extLst>
          </p:cNvPr>
          <p:cNvSpPr txBox="1"/>
          <p:nvPr/>
        </p:nvSpPr>
        <p:spPr>
          <a:xfrm>
            <a:off x="1258888" y="1628775"/>
            <a:ext cx="7129462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2800" b="1" kern="0" dirty="0">
                <a:solidFill>
                  <a:srgbClr val="538135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finde ich einen Praktikumsplatz?</a:t>
            </a:r>
            <a:endParaRPr lang="de-DE" sz="1000" b="1" kern="0" dirty="0">
              <a:solidFill>
                <a:srgbClr val="538135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de-DE" sz="1000" b="1" kern="0" dirty="0">
              <a:solidFill>
                <a:srgbClr val="538135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Interessen und Fähigkeiten berücksichtigen</a:t>
            </a:r>
          </a:p>
          <a:p>
            <a:pPr>
              <a:defRPr/>
            </a:pPr>
            <a:endParaRPr lang="de-DE" sz="10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Berufe und Unternehmen suchen</a:t>
            </a:r>
          </a:p>
          <a:p>
            <a:pPr>
              <a:defRPr/>
            </a:pPr>
            <a:endParaRPr lang="de-DE" sz="10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Kontaktaufnahme mit dem Unternehmen</a:t>
            </a:r>
          </a:p>
          <a:p>
            <a:pPr>
              <a:lnSpc>
                <a:spcPct val="150000"/>
              </a:lnSpc>
              <a:defRPr/>
            </a:pPr>
            <a:endParaRPr lang="de-DE" sz="10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Bewerbung mit Unternehmensbrief und BOGY-Bestätigung</a:t>
            </a:r>
          </a:p>
          <a:p>
            <a:pPr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de-DE" sz="2400" b="1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Inhaltsfolien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Inhaltsfolien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329</Words>
  <Application>Microsoft Office PowerPoint</Application>
  <PresentationFormat>Bildschirmpräsentation (4:3)</PresentationFormat>
  <Paragraphs>132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21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Wingdings</vt:lpstr>
      <vt:lpstr>Standarddesign</vt:lpstr>
      <vt:lpstr>1_Inhaltsfolien</vt:lpstr>
      <vt:lpstr>3_Inhaltsfolien</vt:lpstr>
      <vt:lpstr>Inhaltsfolien</vt:lpstr>
      <vt:lpstr>2_Inhaltsfolien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Berufsberatung der Agentur für Arbeit: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Alke</dc:creator>
  <cp:lastModifiedBy>Elke Haag</cp:lastModifiedBy>
  <cp:revision>68</cp:revision>
  <cp:lastPrinted>1601-01-01T00:00:00Z</cp:lastPrinted>
  <dcterms:created xsi:type="dcterms:W3CDTF">2013-03-04T08:39:44Z</dcterms:created>
  <dcterms:modified xsi:type="dcterms:W3CDTF">2023-06-20T14:45:17Z</dcterms:modified>
</cp:coreProperties>
</file>